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94" r:id="rId3"/>
    <p:sldId id="293" r:id="rId4"/>
    <p:sldId id="291" r:id="rId5"/>
    <p:sldId id="282" r:id="rId6"/>
    <p:sldId id="283" r:id="rId7"/>
    <p:sldId id="292" r:id="rId8"/>
    <p:sldId id="285" r:id="rId9"/>
    <p:sldId id="288" r:id="rId10"/>
    <p:sldId id="286" r:id="rId11"/>
    <p:sldId id="287" r:id="rId12"/>
    <p:sldId id="289" r:id="rId13"/>
    <p:sldId id="274" r:id="rId14"/>
  </p:sldIdLst>
  <p:sldSz cx="12192000" cy="6858000"/>
  <p:notesSz cx="6858000" cy="9144000"/>
  <p:embeddedFontLst>
    <p:embeddedFont>
      <p:font typeface="IRANSans" panose="020B0604020202020204" charset="-78"/>
      <p:regular r:id="rId16"/>
      <p:bold r:id="rId17"/>
    </p:embeddedFont>
    <p:embeddedFont>
      <p:font typeface="Anjoman ExtraLight" panose="00000300000000000000" charset="-78"/>
      <p:regular r:id="rId18"/>
    </p:embeddedFont>
    <p:embeddedFont>
      <p:font typeface="Anjoman SemiBold" panose="00000700000000000000" charset="-78"/>
      <p:bold r:id="rId19"/>
    </p:embeddedFont>
    <p:embeddedFont>
      <p:font typeface="Anjoman ExtraBold" panose="00000900000000000000" charset="-78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Anjoman Medium" panose="00000600000000000000" charset="-78"/>
      <p:regular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28C"/>
    <a:srgbClr val="CCFF99"/>
    <a:srgbClr val="A6A6A6"/>
    <a:srgbClr val="254090"/>
    <a:srgbClr val="569CDD"/>
    <a:srgbClr val="F67A26"/>
    <a:srgbClr val="FFC80A"/>
    <a:srgbClr val="00A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79912" autoAdjust="0"/>
  </p:normalViewPr>
  <p:slideViewPr>
    <p:cSldViewPr snapToGrid="0">
      <p:cViewPr varScale="1">
        <p:scale>
          <a:sx n="58" d="100"/>
          <a:sy n="58" d="100"/>
        </p:scale>
        <p:origin x="12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id nabaeei" userId="b798ce4b1d68b5e7" providerId="LiveId" clId="{BA7666DC-95AD-4E7F-8C13-FA8F4E1E38BD}"/>
    <pc:docChg chg="undo custSel modSld">
      <pc:chgData name="navid nabaeei" userId="b798ce4b1d68b5e7" providerId="LiveId" clId="{BA7666DC-95AD-4E7F-8C13-FA8F4E1E38BD}" dt="2020-11-12T11:14:19.778" v="53" actId="478"/>
      <pc:docMkLst>
        <pc:docMk/>
      </pc:docMkLst>
      <pc:sldChg chg="addSp delSp modSp mod">
        <pc:chgData name="navid nabaeei" userId="b798ce4b1d68b5e7" providerId="LiveId" clId="{BA7666DC-95AD-4E7F-8C13-FA8F4E1E38BD}" dt="2020-11-12T11:14:19.778" v="53" actId="478"/>
        <pc:sldMkLst>
          <pc:docMk/>
          <pc:sldMk cId="3969669107" sldId="258"/>
        </pc:sldMkLst>
        <pc:spChg chg="add del mod">
          <ac:chgData name="navid nabaeei" userId="b798ce4b1d68b5e7" providerId="LiveId" clId="{BA7666DC-95AD-4E7F-8C13-FA8F4E1E38BD}" dt="2020-11-12T11:14:19.778" v="53" actId="478"/>
          <ac:spMkLst>
            <pc:docMk/>
            <pc:sldMk cId="3969669107" sldId="258"/>
            <ac:spMk id="2" creationId="{966FC2C7-EF07-486B-9EFD-89F37405DFFB}"/>
          </ac:spMkLst>
        </pc:spChg>
        <pc:spChg chg="mod">
          <ac:chgData name="navid nabaeei" userId="b798ce4b1d68b5e7" providerId="LiveId" clId="{BA7666DC-95AD-4E7F-8C13-FA8F4E1E38BD}" dt="2020-11-12T11:14:12.247" v="52" actId="207"/>
          <ac:spMkLst>
            <pc:docMk/>
            <pc:sldMk cId="3969669107" sldId="258"/>
            <ac:spMk id="3" creationId="{9C2D3666-DB94-4D31-AAFE-9B57DF34703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B09AEF-13CC-422A-AB3D-9CCD700620F2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13852E-1357-4989-9AE1-7D09F009FBD4}">
      <dgm:prSet phldrT="[Text]"/>
      <dgm:spPr/>
      <dgm:t>
        <a:bodyPr/>
        <a:lstStyle/>
        <a:p>
          <a:r>
            <a:rPr lang="fa-IR" dirty="0" smtClean="0">
              <a:latin typeface="IRANSans" panose="02040503050201020203" pitchFamily="18" charset="-78"/>
              <a:cs typeface="IRANSans" panose="02040503050201020203" pitchFamily="18" charset="-78"/>
            </a:rPr>
            <a:t>کشف فرایند</a:t>
          </a:r>
          <a:endParaRPr lang="en-US" dirty="0">
            <a:latin typeface="IRANSans" panose="02040503050201020203" pitchFamily="18" charset="-78"/>
            <a:cs typeface="IRANSans" panose="02040503050201020203" pitchFamily="18" charset="-78"/>
          </a:endParaRPr>
        </a:p>
      </dgm:t>
    </dgm:pt>
    <dgm:pt modelId="{51C25467-71F5-4D9B-A55C-829623BB7469}" type="parTrans" cxnId="{3674363F-177D-4015-B690-4A3F0A6E4953}">
      <dgm:prSet/>
      <dgm:spPr/>
      <dgm:t>
        <a:bodyPr/>
        <a:lstStyle/>
        <a:p>
          <a:endParaRPr lang="en-US"/>
        </a:p>
      </dgm:t>
    </dgm:pt>
    <dgm:pt modelId="{B3C92EE7-E1CD-4657-A577-30B7082E77BE}" type="sibTrans" cxnId="{3674363F-177D-4015-B690-4A3F0A6E4953}">
      <dgm:prSet/>
      <dgm:spPr/>
      <dgm:t>
        <a:bodyPr/>
        <a:lstStyle/>
        <a:p>
          <a:endParaRPr lang="en-US"/>
        </a:p>
      </dgm:t>
    </dgm:pt>
    <dgm:pt modelId="{91C9A368-6C44-42CF-A0DA-135767132BE6}">
      <dgm:prSet phldrT="[Text]"/>
      <dgm:spPr/>
      <dgm:t>
        <a:bodyPr/>
        <a:lstStyle/>
        <a:p>
          <a:r>
            <a:rPr lang="fa-IR" dirty="0" smtClean="0">
              <a:latin typeface="IRANSans" panose="02040503050201020203" pitchFamily="18" charset="-78"/>
              <a:cs typeface="IRANSans" panose="02040503050201020203" pitchFamily="18" charset="-78"/>
            </a:rPr>
            <a:t>تحلیل فرایند</a:t>
          </a:r>
          <a:endParaRPr lang="en-US" dirty="0">
            <a:latin typeface="IRANSans" panose="02040503050201020203" pitchFamily="18" charset="-78"/>
            <a:cs typeface="IRANSans" panose="02040503050201020203" pitchFamily="18" charset="-78"/>
          </a:endParaRPr>
        </a:p>
      </dgm:t>
    </dgm:pt>
    <dgm:pt modelId="{79E725D2-2428-435E-A80B-03474801F276}" type="parTrans" cxnId="{DA85ADD1-D04E-4F1D-B585-404A1378198B}">
      <dgm:prSet/>
      <dgm:spPr/>
      <dgm:t>
        <a:bodyPr/>
        <a:lstStyle/>
        <a:p>
          <a:endParaRPr lang="en-US"/>
        </a:p>
      </dgm:t>
    </dgm:pt>
    <dgm:pt modelId="{3C819686-16D0-46F4-8AE4-80833D851217}" type="sibTrans" cxnId="{DA85ADD1-D04E-4F1D-B585-404A1378198B}">
      <dgm:prSet/>
      <dgm:spPr/>
      <dgm:t>
        <a:bodyPr/>
        <a:lstStyle/>
        <a:p>
          <a:endParaRPr lang="en-US"/>
        </a:p>
      </dgm:t>
    </dgm:pt>
    <dgm:pt modelId="{4750C1F2-BD02-4B0A-AD2A-F2251700BF7B}">
      <dgm:prSet phldrT="[Text]"/>
      <dgm:spPr/>
      <dgm:t>
        <a:bodyPr/>
        <a:lstStyle/>
        <a:p>
          <a:r>
            <a:rPr lang="fa-IR" dirty="0" smtClean="0">
              <a:latin typeface="IRANSans" panose="02040503050201020203" pitchFamily="18" charset="-78"/>
              <a:cs typeface="IRANSans" panose="02040503050201020203" pitchFamily="18" charset="-78"/>
            </a:rPr>
            <a:t>باز طراحی فرایند</a:t>
          </a:r>
          <a:endParaRPr lang="en-US" dirty="0">
            <a:latin typeface="IRANSans" panose="02040503050201020203" pitchFamily="18" charset="-78"/>
            <a:cs typeface="IRANSans" panose="02040503050201020203" pitchFamily="18" charset="-78"/>
          </a:endParaRPr>
        </a:p>
      </dgm:t>
    </dgm:pt>
    <dgm:pt modelId="{49C2264C-85A2-44E8-B7B0-96D2D65B8E0A}" type="parTrans" cxnId="{DEB43674-E9B6-4364-9BD4-AA21DB9B1A03}">
      <dgm:prSet/>
      <dgm:spPr/>
      <dgm:t>
        <a:bodyPr/>
        <a:lstStyle/>
        <a:p>
          <a:endParaRPr lang="en-US"/>
        </a:p>
      </dgm:t>
    </dgm:pt>
    <dgm:pt modelId="{B084AC48-9820-4BAF-AE6F-27CAC4EE1A46}" type="sibTrans" cxnId="{DEB43674-E9B6-4364-9BD4-AA21DB9B1A03}">
      <dgm:prSet/>
      <dgm:spPr/>
      <dgm:t>
        <a:bodyPr/>
        <a:lstStyle/>
        <a:p>
          <a:endParaRPr lang="en-US"/>
        </a:p>
      </dgm:t>
    </dgm:pt>
    <dgm:pt modelId="{EBEAFFBA-2961-4B7E-BD44-35AF40E0FFD0}">
      <dgm:prSet phldrT="[Text]"/>
      <dgm:spPr/>
      <dgm:t>
        <a:bodyPr/>
        <a:lstStyle/>
        <a:p>
          <a:r>
            <a:rPr lang="fa-IR" dirty="0" smtClean="0">
              <a:latin typeface="IRANSans" panose="02040503050201020203" pitchFamily="18" charset="-78"/>
              <a:cs typeface="IRANSans" panose="02040503050201020203" pitchFamily="18" charset="-78"/>
            </a:rPr>
            <a:t>پیاده سازی فرایند</a:t>
          </a:r>
          <a:endParaRPr lang="en-US" dirty="0">
            <a:latin typeface="IRANSans" panose="02040503050201020203" pitchFamily="18" charset="-78"/>
            <a:cs typeface="IRANSans" panose="02040503050201020203" pitchFamily="18" charset="-78"/>
          </a:endParaRPr>
        </a:p>
      </dgm:t>
    </dgm:pt>
    <dgm:pt modelId="{2D2F6266-F145-4D43-A601-08DA0AD0A96B}" type="parTrans" cxnId="{74273E94-8288-4426-A7C6-8AC3C707582F}">
      <dgm:prSet/>
      <dgm:spPr/>
      <dgm:t>
        <a:bodyPr/>
        <a:lstStyle/>
        <a:p>
          <a:endParaRPr lang="en-US"/>
        </a:p>
      </dgm:t>
    </dgm:pt>
    <dgm:pt modelId="{BE45413C-300E-4555-8962-52468D8A319E}" type="sibTrans" cxnId="{74273E94-8288-4426-A7C6-8AC3C707582F}">
      <dgm:prSet/>
      <dgm:spPr/>
      <dgm:t>
        <a:bodyPr/>
        <a:lstStyle/>
        <a:p>
          <a:endParaRPr lang="en-US"/>
        </a:p>
      </dgm:t>
    </dgm:pt>
    <dgm:pt modelId="{66CE848E-7DB5-4A15-BE5C-05F9D42BED0C}">
      <dgm:prSet phldrT="[Text]"/>
      <dgm:spPr/>
      <dgm:t>
        <a:bodyPr/>
        <a:lstStyle/>
        <a:p>
          <a:r>
            <a:rPr lang="fa-IR" dirty="0" smtClean="0">
              <a:latin typeface="IRANSans" panose="02040503050201020203" pitchFamily="18" charset="-78"/>
              <a:cs typeface="IRANSans" panose="02040503050201020203" pitchFamily="18" charset="-78"/>
            </a:rPr>
            <a:t>کنترل و پایش فرایند</a:t>
          </a:r>
          <a:endParaRPr lang="en-US" dirty="0">
            <a:latin typeface="IRANSans" panose="02040503050201020203" pitchFamily="18" charset="-78"/>
            <a:cs typeface="IRANSans" panose="02040503050201020203" pitchFamily="18" charset="-78"/>
          </a:endParaRPr>
        </a:p>
      </dgm:t>
    </dgm:pt>
    <dgm:pt modelId="{D606D340-3D59-4B18-A0BA-DFF771510464}" type="parTrans" cxnId="{CB63D3A8-4843-4BA4-A41C-7CE99D4DD01C}">
      <dgm:prSet/>
      <dgm:spPr/>
      <dgm:t>
        <a:bodyPr/>
        <a:lstStyle/>
        <a:p>
          <a:endParaRPr lang="en-US"/>
        </a:p>
      </dgm:t>
    </dgm:pt>
    <dgm:pt modelId="{5C061518-1EDF-4D58-8706-552ECAF89CCA}" type="sibTrans" cxnId="{CB63D3A8-4843-4BA4-A41C-7CE99D4DD01C}">
      <dgm:prSet/>
      <dgm:spPr/>
      <dgm:t>
        <a:bodyPr/>
        <a:lstStyle/>
        <a:p>
          <a:endParaRPr lang="en-US"/>
        </a:p>
      </dgm:t>
    </dgm:pt>
    <dgm:pt modelId="{98836676-D71B-4DBC-86D9-ECFAB8BAF175}" type="pres">
      <dgm:prSet presAssocID="{F8B09AEF-13CC-422A-AB3D-9CCD700620F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3C6F07-5438-474D-8E18-93AE6605926B}" type="pres">
      <dgm:prSet presAssocID="{CF13852E-1357-4989-9AE1-7D09F009FBD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33A322-5E34-4DF7-BDE2-F3B731A717FF}" type="pres">
      <dgm:prSet presAssocID="{B3C92EE7-E1CD-4657-A577-30B7082E77BE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540BDD9-A69A-4E53-9EFC-BDC0FF8A0CDD}" type="pres">
      <dgm:prSet presAssocID="{B3C92EE7-E1CD-4657-A577-30B7082E77BE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700E09E9-0722-418C-B323-08B2C2C0DB3A}" type="pres">
      <dgm:prSet presAssocID="{91C9A368-6C44-42CF-A0DA-135767132BE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8E3B65-F699-4DBF-9BE0-E1FD390B7527}" type="pres">
      <dgm:prSet presAssocID="{3C819686-16D0-46F4-8AE4-80833D851217}" presName="sibTrans" presStyleLbl="sibTrans2D1" presStyleIdx="1" presStyleCnt="5"/>
      <dgm:spPr/>
      <dgm:t>
        <a:bodyPr/>
        <a:lstStyle/>
        <a:p>
          <a:endParaRPr lang="en-US"/>
        </a:p>
      </dgm:t>
    </dgm:pt>
    <dgm:pt modelId="{F90108A2-CE1C-4002-8BB5-01C0E0C6B328}" type="pres">
      <dgm:prSet presAssocID="{3C819686-16D0-46F4-8AE4-80833D851217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3C825466-0277-4F4F-8AA8-277FC6F22CF0}" type="pres">
      <dgm:prSet presAssocID="{4750C1F2-BD02-4B0A-AD2A-F2251700BF7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3B54A7-8737-46D4-B2C8-C7E7612213B4}" type="pres">
      <dgm:prSet presAssocID="{B084AC48-9820-4BAF-AE6F-27CAC4EE1A4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2E6E95D5-904A-409F-9AAA-9FD6E6D0CFDB}" type="pres">
      <dgm:prSet presAssocID="{B084AC48-9820-4BAF-AE6F-27CAC4EE1A4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C84B1A44-069A-42E2-B12E-10133034D2BB}" type="pres">
      <dgm:prSet presAssocID="{EBEAFFBA-2961-4B7E-BD44-35AF40E0FFD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91CE5-8142-46DA-A509-70914997C06F}" type="pres">
      <dgm:prSet presAssocID="{BE45413C-300E-4555-8962-52468D8A319E}" presName="sibTrans" presStyleLbl="sibTrans2D1" presStyleIdx="3" presStyleCnt="5"/>
      <dgm:spPr/>
      <dgm:t>
        <a:bodyPr/>
        <a:lstStyle/>
        <a:p>
          <a:endParaRPr lang="en-US"/>
        </a:p>
      </dgm:t>
    </dgm:pt>
    <dgm:pt modelId="{C08961F5-1C2D-4352-8A44-B72C85D951AB}" type="pres">
      <dgm:prSet presAssocID="{BE45413C-300E-4555-8962-52468D8A319E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E33C91A6-1570-46D0-A6B1-118CA3F6620F}" type="pres">
      <dgm:prSet presAssocID="{66CE848E-7DB5-4A15-BE5C-05F9D42BED0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35B95-98CC-42D6-BB18-EC5C149BE0FC}" type="pres">
      <dgm:prSet presAssocID="{5C061518-1EDF-4D58-8706-552ECAF89CC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B9381C5-0087-40AB-A3DF-EDB81814500B}" type="pres">
      <dgm:prSet presAssocID="{5C061518-1EDF-4D58-8706-552ECAF89CCA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4F622BC7-8CF1-42DB-BBA6-533417BC68A6}" type="presOf" srcId="{5C061518-1EDF-4D58-8706-552ECAF89CCA}" destId="{9B9381C5-0087-40AB-A3DF-EDB81814500B}" srcOrd="1" destOrd="0" presId="urn:microsoft.com/office/officeart/2005/8/layout/cycle2"/>
    <dgm:cxn modelId="{72ADEE8E-7F2C-44CB-9B0F-0F855D5000D5}" type="presOf" srcId="{3C819686-16D0-46F4-8AE4-80833D851217}" destId="{F90108A2-CE1C-4002-8BB5-01C0E0C6B328}" srcOrd="1" destOrd="0" presId="urn:microsoft.com/office/officeart/2005/8/layout/cycle2"/>
    <dgm:cxn modelId="{692EC670-EF6D-442A-932E-BE648E8DA17D}" type="presOf" srcId="{B084AC48-9820-4BAF-AE6F-27CAC4EE1A46}" destId="{2E6E95D5-904A-409F-9AAA-9FD6E6D0CFDB}" srcOrd="1" destOrd="0" presId="urn:microsoft.com/office/officeart/2005/8/layout/cycle2"/>
    <dgm:cxn modelId="{784A7809-AA55-486F-B648-A43C6B54D280}" type="presOf" srcId="{BE45413C-300E-4555-8962-52468D8A319E}" destId="{D2C91CE5-8142-46DA-A509-70914997C06F}" srcOrd="0" destOrd="0" presId="urn:microsoft.com/office/officeart/2005/8/layout/cycle2"/>
    <dgm:cxn modelId="{F9F20B45-4A30-4C20-A0FF-29E0E8A3EDE5}" type="presOf" srcId="{B084AC48-9820-4BAF-AE6F-27CAC4EE1A46}" destId="{7F3B54A7-8737-46D4-B2C8-C7E7612213B4}" srcOrd="0" destOrd="0" presId="urn:microsoft.com/office/officeart/2005/8/layout/cycle2"/>
    <dgm:cxn modelId="{2D7539BF-7794-48E0-969B-45530129E397}" type="presOf" srcId="{BE45413C-300E-4555-8962-52468D8A319E}" destId="{C08961F5-1C2D-4352-8A44-B72C85D951AB}" srcOrd="1" destOrd="0" presId="urn:microsoft.com/office/officeart/2005/8/layout/cycle2"/>
    <dgm:cxn modelId="{96D98C20-9605-4307-AB91-AE63D53DD553}" type="presOf" srcId="{EBEAFFBA-2961-4B7E-BD44-35AF40E0FFD0}" destId="{C84B1A44-069A-42E2-B12E-10133034D2BB}" srcOrd="0" destOrd="0" presId="urn:microsoft.com/office/officeart/2005/8/layout/cycle2"/>
    <dgm:cxn modelId="{CB63D3A8-4843-4BA4-A41C-7CE99D4DD01C}" srcId="{F8B09AEF-13CC-422A-AB3D-9CCD700620F2}" destId="{66CE848E-7DB5-4A15-BE5C-05F9D42BED0C}" srcOrd="4" destOrd="0" parTransId="{D606D340-3D59-4B18-A0BA-DFF771510464}" sibTransId="{5C061518-1EDF-4D58-8706-552ECAF89CCA}"/>
    <dgm:cxn modelId="{16BE055F-BED7-4252-A830-800D90A41DF2}" type="presOf" srcId="{B3C92EE7-E1CD-4657-A577-30B7082E77BE}" destId="{D533A322-5E34-4DF7-BDE2-F3B731A717FF}" srcOrd="0" destOrd="0" presId="urn:microsoft.com/office/officeart/2005/8/layout/cycle2"/>
    <dgm:cxn modelId="{568186CE-BB80-4E87-B965-65FDB7F1F9A8}" type="presOf" srcId="{F8B09AEF-13CC-422A-AB3D-9CCD700620F2}" destId="{98836676-D71B-4DBC-86D9-ECFAB8BAF175}" srcOrd="0" destOrd="0" presId="urn:microsoft.com/office/officeart/2005/8/layout/cycle2"/>
    <dgm:cxn modelId="{74273E94-8288-4426-A7C6-8AC3C707582F}" srcId="{F8B09AEF-13CC-422A-AB3D-9CCD700620F2}" destId="{EBEAFFBA-2961-4B7E-BD44-35AF40E0FFD0}" srcOrd="3" destOrd="0" parTransId="{2D2F6266-F145-4D43-A601-08DA0AD0A96B}" sibTransId="{BE45413C-300E-4555-8962-52468D8A319E}"/>
    <dgm:cxn modelId="{DA85ADD1-D04E-4F1D-B585-404A1378198B}" srcId="{F8B09AEF-13CC-422A-AB3D-9CCD700620F2}" destId="{91C9A368-6C44-42CF-A0DA-135767132BE6}" srcOrd="1" destOrd="0" parTransId="{79E725D2-2428-435E-A80B-03474801F276}" sibTransId="{3C819686-16D0-46F4-8AE4-80833D851217}"/>
    <dgm:cxn modelId="{DEB43674-E9B6-4364-9BD4-AA21DB9B1A03}" srcId="{F8B09AEF-13CC-422A-AB3D-9CCD700620F2}" destId="{4750C1F2-BD02-4B0A-AD2A-F2251700BF7B}" srcOrd="2" destOrd="0" parTransId="{49C2264C-85A2-44E8-B7B0-96D2D65B8E0A}" sibTransId="{B084AC48-9820-4BAF-AE6F-27CAC4EE1A46}"/>
    <dgm:cxn modelId="{10332E81-A7FA-44DB-B4F4-890E3D1CECFB}" type="presOf" srcId="{5C061518-1EDF-4D58-8706-552ECAF89CCA}" destId="{47435B95-98CC-42D6-BB18-EC5C149BE0FC}" srcOrd="0" destOrd="0" presId="urn:microsoft.com/office/officeart/2005/8/layout/cycle2"/>
    <dgm:cxn modelId="{3674363F-177D-4015-B690-4A3F0A6E4953}" srcId="{F8B09AEF-13CC-422A-AB3D-9CCD700620F2}" destId="{CF13852E-1357-4989-9AE1-7D09F009FBD4}" srcOrd="0" destOrd="0" parTransId="{51C25467-71F5-4D9B-A55C-829623BB7469}" sibTransId="{B3C92EE7-E1CD-4657-A577-30B7082E77BE}"/>
    <dgm:cxn modelId="{0A344077-8810-4981-A075-122B743AC3A5}" type="presOf" srcId="{4750C1F2-BD02-4B0A-AD2A-F2251700BF7B}" destId="{3C825466-0277-4F4F-8AA8-277FC6F22CF0}" srcOrd="0" destOrd="0" presId="urn:microsoft.com/office/officeart/2005/8/layout/cycle2"/>
    <dgm:cxn modelId="{B3AAC8C6-FD96-48E3-9668-1DB0C4258E91}" type="presOf" srcId="{B3C92EE7-E1CD-4657-A577-30B7082E77BE}" destId="{A540BDD9-A69A-4E53-9EFC-BDC0FF8A0CDD}" srcOrd="1" destOrd="0" presId="urn:microsoft.com/office/officeart/2005/8/layout/cycle2"/>
    <dgm:cxn modelId="{0B4BCC93-2DE0-46DD-8C46-E44DBFCC155B}" type="presOf" srcId="{91C9A368-6C44-42CF-A0DA-135767132BE6}" destId="{700E09E9-0722-418C-B323-08B2C2C0DB3A}" srcOrd="0" destOrd="0" presId="urn:microsoft.com/office/officeart/2005/8/layout/cycle2"/>
    <dgm:cxn modelId="{1A95C1CF-16FC-4F26-84B3-49AFC7EBC8BF}" type="presOf" srcId="{3C819686-16D0-46F4-8AE4-80833D851217}" destId="{BD8E3B65-F699-4DBF-9BE0-E1FD390B7527}" srcOrd="0" destOrd="0" presId="urn:microsoft.com/office/officeart/2005/8/layout/cycle2"/>
    <dgm:cxn modelId="{6C35990A-1362-4380-BB33-32D3BBAFD07B}" type="presOf" srcId="{66CE848E-7DB5-4A15-BE5C-05F9D42BED0C}" destId="{E33C91A6-1570-46D0-A6B1-118CA3F6620F}" srcOrd="0" destOrd="0" presId="urn:microsoft.com/office/officeart/2005/8/layout/cycle2"/>
    <dgm:cxn modelId="{C2EB2B34-5FD5-4284-834D-F10E23080345}" type="presOf" srcId="{CF13852E-1357-4989-9AE1-7D09F009FBD4}" destId="{FF3C6F07-5438-474D-8E18-93AE6605926B}" srcOrd="0" destOrd="0" presId="urn:microsoft.com/office/officeart/2005/8/layout/cycle2"/>
    <dgm:cxn modelId="{034033FC-B1A9-4980-9C9D-2D6BE053907B}" type="presParOf" srcId="{98836676-D71B-4DBC-86D9-ECFAB8BAF175}" destId="{FF3C6F07-5438-474D-8E18-93AE6605926B}" srcOrd="0" destOrd="0" presId="urn:microsoft.com/office/officeart/2005/8/layout/cycle2"/>
    <dgm:cxn modelId="{A84B7174-F7BA-405B-AB9C-BE83CBFB0BB0}" type="presParOf" srcId="{98836676-D71B-4DBC-86D9-ECFAB8BAF175}" destId="{D533A322-5E34-4DF7-BDE2-F3B731A717FF}" srcOrd="1" destOrd="0" presId="urn:microsoft.com/office/officeart/2005/8/layout/cycle2"/>
    <dgm:cxn modelId="{074F419B-222A-4D38-BCBE-EE592BB3D0B3}" type="presParOf" srcId="{D533A322-5E34-4DF7-BDE2-F3B731A717FF}" destId="{A540BDD9-A69A-4E53-9EFC-BDC0FF8A0CDD}" srcOrd="0" destOrd="0" presId="urn:microsoft.com/office/officeart/2005/8/layout/cycle2"/>
    <dgm:cxn modelId="{0F04FB13-6231-4DA6-BADD-BCD71403D293}" type="presParOf" srcId="{98836676-D71B-4DBC-86D9-ECFAB8BAF175}" destId="{700E09E9-0722-418C-B323-08B2C2C0DB3A}" srcOrd="2" destOrd="0" presId="urn:microsoft.com/office/officeart/2005/8/layout/cycle2"/>
    <dgm:cxn modelId="{12E547F2-1AB2-4177-874B-7D2D64F385F4}" type="presParOf" srcId="{98836676-D71B-4DBC-86D9-ECFAB8BAF175}" destId="{BD8E3B65-F699-4DBF-9BE0-E1FD390B7527}" srcOrd="3" destOrd="0" presId="urn:microsoft.com/office/officeart/2005/8/layout/cycle2"/>
    <dgm:cxn modelId="{A97C1457-F9C8-44F3-96CF-BAB0265380EF}" type="presParOf" srcId="{BD8E3B65-F699-4DBF-9BE0-E1FD390B7527}" destId="{F90108A2-CE1C-4002-8BB5-01C0E0C6B328}" srcOrd="0" destOrd="0" presId="urn:microsoft.com/office/officeart/2005/8/layout/cycle2"/>
    <dgm:cxn modelId="{3D17505F-D9B1-4E1A-BEBF-43F54179C9A9}" type="presParOf" srcId="{98836676-D71B-4DBC-86D9-ECFAB8BAF175}" destId="{3C825466-0277-4F4F-8AA8-277FC6F22CF0}" srcOrd="4" destOrd="0" presId="urn:microsoft.com/office/officeart/2005/8/layout/cycle2"/>
    <dgm:cxn modelId="{C6E5F828-7689-4747-A5D4-F278AC7A087F}" type="presParOf" srcId="{98836676-D71B-4DBC-86D9-ECFAB8BAF175}" destId="{7F3B54A7-8737-46D4-B2C8-C7E7612213B4}" srcOrd="5" destOrd="0" presId="urn:microsoft.com/office/officeart/2005/8/layout/cycle2"/>
    <dgm:cxn modelId="{EEE5CF24-008E-448E-AFD1-CBC6DD3134C8}" type="presParOf" srcId="{7F3B54A7-8737-46D4-B2C8-C7E7612213B4}" destId="{2E6E95D5-904A-409F-9AAA-9FD6E6D0CFDB}" srcOrd="0" destOrd="0" presId="urn:microsoft.com/office/officeart/2005/8/layout/cycle2"/>
    <dgm:cxn modelId="{C5669D10-9010-4C41-9719-7FB5108BA5D6}" type="presParOf" srcId="{98836676-D71B-4DBC-86D9-ECFAB8BAF175}" destId="{C84B1A44-069A-42E2-B12E-10133034D2BB}" srcOrd="6" destOrd="0" presId="urn:microsoft.com/office/officeart/2005/8/layout/cycle2"/>
    <dgm:cxn modelId="{30018182-D907-452E-A28B-36F42EB2BD20}" type="presParOf" srcId="{98836676-D71B-4DBC-86D9-ECFAB8BAF175}" destId="{D2C91CE5-8142-46DA-A509-70914997C06F}" srcOrd="7" destOrd="0" presId="urn:microsoft.com/office/officeart/2005/8/layout/cycle2"/>
    <dgm:cxn modelId="{041E822D-5890-4E68-A5D0-4057DE293247}" type="presParOf" srcId="{D2C91CE5-8142-46DA-A509-70914997C06F}" destId="{C08961F5-1C2D-4352-8A44-B72C85D951AB}" srcOrd="0" destOrd="0" presId="urn:microsoft.com/office/officeart/2005/8/layout/cycle2"/>
    <dgm:cxn modelId="{C525C002-CC3F-4D89-A660-9B750F95D318}" type="presParOf" srcId="{98836676-D71B-4DBC-86D9-ECFAB8BAF175}" destId="{E33C91A6-1570-46D0-A6B1-118CA3F6620F}" srcOrd="8" destOrd="0" presId="urn:microsoft.com/office/officeart/2005/8/layout/cycle2"/>
    <dgm:cxn modelId="{2D033291-F016-4A61-A125-3E7E33015B3E}" type="presParOf" srcId="{98836676-D71B-4DBC-86D9-ECFAB8BAF175}" destId="{47435B95-98CC-42D6-BB18-EC5C149BE0FC}" srcOrd="9" destOrd="0" presId="urn:microsoft.com/office/officeart/2005/8/layout/cycle2"/>
    <dgm:cxn modelId="{6169A0C6-9F45-41CA-8FBA-A26FC2C037F4}" type="presParOf" srcId="{47435B95-98CC-42D6-BB18-EC5C149BE0FC}" destId="{9B9381C5-0087-40AB-A3DF-EDB81814500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2F0467-C74C-4D8F-B521-4C7FCA984158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73D001-6760-4BF1-8D59-1F9AD1626A05}">
      <dgm:prSet phldrT="[Text]"/>
      <dgm:spPr/>
      <dgm:t>
        <a:bodyPr/>
        <a:lstStyle/>
        <a:p>
          <a:r>
            <a:rPr lang="fa-IR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کشف</a:t>
          </a:r>
          <a:endParaRPr lang="en-US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gm:t>
    </dgm:pt>
    <dgm:pt modelId="{B7C51EF7-BB25-409C-9A7E-5EFA835303FF}" type="parTrans" cxnId="{EF3E7473-D683-416E-B5C8-44E2507B2338}">
      <dgm:prSet/>
      <dgm:spPr/>
      <dgm:t>
        <a:bodyPr/>
        <a:lstStyle/>
        <a:p>
          <a:endParaRPr lang="en-US"/>
        </a:p>
      </dgm:t>
    </dgm:pt>
    <dgm:pt modelId="{931A4D5B-CBFA-4905-804F-F69052481737}" type="sibTrans" cxnId="{EF3E7473-D683-416E-B5C8-44E2507B2338}">
      <dgm:prSet/>
      <dgm:spPr/>
      <dgm:t>
        <a:bodyPr/>
        <a:lstStyle/>
        <a:p>
          <a:endParaRPr lang="en-US"/>
        </a:p>
      </dgm:t>
    </dgm:pt>
    <dgm:pt modelId="{5A2B4544-3C85-473A-AE5B-148A105C85A4}">
      <dgm:prSet phldrT="[Text]"/>
      <dgm:spPr/>
      <dgm:t>
        <a:bodyPr/>
        <a:lstStyle/>
        <a:p>
          <a:r>
            <a:rPr lang="fa-IR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در طول جلسات نیازسنجی بفهمیم که چه چیزی برای کارفرما مهم است</a:t>
          </a:r>
          <a:endParaRPr lang="en-US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gm:t>
    </dgm:pt>
    <dgm:pt modelId="{4044BAF2-62BA-49CA-9518-AFDA5866000A}" type="parTrans" cxnId="{903918B4-A68F-45A5-85FD-6BECC2162109}">
      <dgm:prSet/>
      <dgm:spPr/>
      <dgm:t>
        <a:bodyPr/>
        <a:lstStyle/>
        <a:p>
          <a:endParaRPr lang="en-US"/>
        </a:p>
      </dgm:t>
    </dgm:pt>
    <dgm:pt modelId="{447B4962-4245-4577-8AE3-C2E44DDAD406}" type="sibTrans" cxnId="{903918B4-A68F-45A5-85FD-6BECC2162109}">
      <dgm:prSet/>
      <dgm:spPr/>
      <dgm:t>
        <a:bodyPr/>
        <a:lstStyle/>
        <a:p>
          <a:endParaRPr lang="en-US"/>
        </a:p>
      </dgm:t>
    </dgm:pt>
    <dgm:pt modelId="{8AB8BC29-D12E-4229-B790-73062CFD22C0}">
      <dgm:prSet phldrT="[Text]"/>
      <dgm:spPr/>
      <dgm:t>
        <a:bodyPr/>
        <a:lstStyle/>
        <a:p>
          <a:r>
            <a:rPr lang="fa-IR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تعریف</a:t>
          </a:r>
          <a:endParaRPr lang="en-US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gm:t>
    </dgm:pt>
    <dgm:pt modelId="{300D9D2B-3BD6-4E33-BDDD-B757B960E0EC}" type="parTrans" cxnId="{5628C09A-0A72-47E4-BF75-9BCCB6FBDD40}">
      <dgm:prSet/>
      <dgm:spPr/>
      <dgm:t>
        <a:bodyPr/>
        <a:lstStyle/>
        <a:p>
          <a:endParaRPr lang="en-US"/>
        </a:p>
      </dgm:t>
    </dgm:pt>
    <dgm:pt modelId="{EE964743-505D-4E01-BBDE-DA44A3D5ED61}" type="sibTrans" cxnId="{5628C09A-0A72-47E4-BF75-9BCCB6FBDD40}">
      <dgm:prSet/>
      <dgm:spPr/>
      <dgm:t>
        <a:bodyPr/>
        <a:lstStyle/>
        <a:p>
          <a:endParaRPr lang="en-US"/>
        </a:p>
      </dgm:t>
    </dgm:pt>
    <dgm:pt modelId="{C7087EF5-5257-4B3D-85E8-2D6DF98CD0B0}">
      <dgm:prSet phldrT="[Text]"/>
      <dgm:spPr/>
      <dgm:t>
        <a:bodyPr/>
        <a:lstStyle/>
        <a:p>
          <a:r>
            <a:rPr lang="fa-IR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سند پروتوتایپ را تهیه و نمودارها و اشکال گرافیکی استفاده کنیم</a:t>
          </a:r>
          <a:endParaRPr lang="en-US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gm:t>
    </dgm:pt>
    <dgm:pt modelId="{9F68C699-0C7F-40B4-BBAA-4417FD9CDB21}" type="parTrans" cxnId="{4C0725C7-DC8A-4D39-97E6-1D54216E9A43}">
      <dgm:prSet/>
      <dgm:spPr/>
      <dgm:t>
        <a:bodyPr/>
        <a:lstStyle/>
        <a:p>
          <a:endParaRPr lang="en-US"/>
        </a:p>
      </dgm:t>
    </dgm:pt>
    <dgm:pt modelId="{0847248A-A2F1-455C-AFBF-A70977EF06AB}" type="sibTrans" cxnId="{4C0725C7-DC8A-4D39-97E6-1D54216E9A43}">
      <dgm:prSet/>
      <dgm:spPr/>
      <dgm:t>
        <a:bodyPr/>
        <a:lstStyle/>
        <a:p>
          <a:endParaRPr lang="en-US"/>
        </a:p>
      </dgm:t>
    </dgm:pt>
    <dgm:pt modelId="{BCA02B1F-34D6-4FD5-B311-2FA84637E5CD}">
      <dgm:prSet phldrT="[Text]"/>
      <dgm:spPr/>
      <dgm:t>
        <a:bodyPr/>
        <a:lstStyle/>
        <a:p>
          <a:r>
            <a:rPr lang="fa-IR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توسعه</a:t>
          </a:r>
          <a:endParaRPr lang="en-US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gm:t>
    </dgm:pt>
    <dgm:pt modelId="{BA410D99-CAB8-44A2-9DB8-211097F6F93C}" type="parTrans" cxnId="{B4507BB2-CE9C-4C22-A528-AA67677809CB}">
      <dgm:prSet/>
      <dgm:spPr/>
      <dgm:t>
        <a:bodyPr/>
        <a:lstStyle/>
        <a:p>
          <a:endParaRPr lang="en-US"/>
        </a:p>
      </dgm:t>
    </dgm:pt>
    <dgm:pt modelId="{F3C02533-144B-4F8A-B292-6141D8C2B8B9}" type="sibTrans" cxnId="{B4507BB2-CE9C-4C22-A528-AA67677809CB}">
      <dgm:prSet/>
      <dgm:spPr/>
      <dgm:t>
        <a:bodyPr/>
        <a:lstStyle/>
        <a:p>
          <a:endParaRPr lang="en-US"/>
        </a:p>
      </dgm:t>
    </dgm:pt>
    <dgm:pt modelId="{93333570-DB19-4F30-8BCF-E8C248DBA832}">
      <dgm:prSet phldrT="[Text]"/>
      <dgm:spPr/>
      <dgm:t>
        <a:bodyPr/>
        <a:lstStyle/>
        <a:p>
          <a:r>
            <a:rPr lang="fa-IR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طراحی خود را به دیگران دمو بدهیم- مخصوصاً افرادی که درگیر پروژه نیستند</a:t>
          </a:r>
          <a:endParaRPr lang="en-US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gm:t>
    </dgm:pt>
    <dgm:pt modelId="{21670205-7626-4B08-A291-EC9B1A41D06A}" type="parTrans" cxnId="{E5205F6F-518C-4A8D-9892-1315D8A8E273}">
      <dgm:prSet/>
      <dgm:spPr/>
      <dgm:t>
        <a:bodyPr/>
        <a:lstStyle/>
        <a:p>
          <a:endParaRPr lang="en-US"/>
        </a:p>
      </dgm:t>
    </dgm:pt>
    <dgm:pt modelId="{0D33170C-F1E9-41BF-A840-B92AF25CB1D4}" type="sibTrans" cxnId="{E5205F6F-518C-4A8D-9892-1315D8A8E273}">
      <dgm:prSet/>
      <dgm:spPr/>
      <dgm:t>
        <a:bodyPr/>
        <a:lstStyle/>
        <a:p>
          <a:endParaRPr lang="en-US"/>
        </a:p>
      </dgm:t>
    </dgm:pt>
    <dgm:pt modelId="{2D01EDDD-A670-4B95-BA18-D0735A147947}">
      <dgm:prSet phldrT="[Text]"/>
      <dgm:spPr/>
      <dgm:t>
        <a:bodyPr/>
        <a:lstStyle/>
        <a:p>
          <a:r>
            <a:rPr lang="fa-IR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تحویل</a:t>
          </a:r>
          <a:endParaRPr lang="en-US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gm:t>
    </dgm:pt>
    <dgm:pt modelId="{08824BA2-4D9F-47AD-8F97-F7882AA61E58}" type="parTrans" cxnId="{1733999D-09D6-4D21-8A17-BB0A1A824626}">
      <dgm:prSet/>
      <dgm:spPr/>
      <dgm:t>
        <a:bodyPr/>
        <a:lstStyle/>
        <a:p>
          <a:endParaRPr lang="en-US"/>
        </a:p>
      </dgm:t>
    </dgm:pt>
    <dgm:pt modelId="{AEA7FF89-64E6-48A8-9530-F8C671B9E07F}" type="sibTrans" cxnId="{1733999D-09D6-4D21-8A17-BB0A1A824626}">
      <dgm:prSet/>
      <dgm:spPr/>
      <dgm:t>
        <a:bodyPr/>
        <a:lstStyle/>
        <a:p>
          <a:endParaRPr lang="en-US"/>
        </a:p>
      </dgm:t>
    </dgm:pt>
    <dgm:pt modelId="{86BF96D7-1B14-40DD-AFB8-79A7EDF8473B}">
      <dgm:prSet phldrT="[Text]"/>
      <dgm:spPr/>
      <dgm:t>
        <a:bodyPr/>
        <a:lstStyle/>
        <a:p>
          <a:r>
            <a:rPr lang="fa-IR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پروتوتایپ و طراحی صورت گرفته را تحویل دهیم</a:t>
          </a:r>
          <a:endParaRPr lang="en-US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gm:t>
    </dgm:pt>
    <dgm:pt modelId="{CAE7CE33-9396-4206-B6A4-0D56B18F8F4D}" type="parTrans" cxnId="{4BB40CAE-4C4D-49D2-8D82-9C684453FC72}">
      <dgm:prSet/>
      <dgm:spPr/>
      <dgm:t>
        <a:bodyPr/>
        <a:lstStyle/>
        <a:p>
          <a:endParaRPr lang="en-US"/>
        </a:p>
      </dgm:t>
    </dgm:pt>
    <dgm:pt modelId="{A7F23A93-5476-4033-9564-BD3DC6AF64FC}" type="sibTrans" cxnId="{4BB40CAE-4C4D-49D2-8D82-9C684453FC72}">
      <dgm:prSet/>
      <dgm:spPr/>
      <dgm:t>
        <a:bodyPr/>
        <a:lstStyle/>
        <a:p>
          <a:endParaRPr lang="en-US"/>
        </a:p>
      </dgm:t>
    </dgm:pt>
    <dgm:pt modelId="{112AF52A-F3D6-4FA2-83F5-B35D580D3E46}" type="pres">
      <dgm:prSet presAssocID="{F02F0467-C74C-4D8F-B521-4C7FCA984158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4C3266A-1AE8-4CB4-AD43-AE97F53EAF83}" type="pres">
      <dgm:prSet presAssocID="{2D01EDDD-A670-4B95-BA18-D0735A147947}" presName="ChildAccent4" presStyleCnt="0"/>
      <dgm:spPr/>
    </dgm:pt>
    <dgm:pt modelId="{0F1E9CED-B7CC-4033-97FE-6FC947113FFB}" type="pres">
      <dgm:prSet presAssocID="{2D01EDDD-A670-4B95-BA18-D0735A147947}" presName="ChildAccent" presStyleLbl="alignImgPlace1" presStyleIdx="0" presStyleCnt="4"/>
      <dgm:spPr/>
      <dgm:t>
        <a:bodyPr/>
        <a:lstStyle/>
        <a:p>
          <a:endParaRPr lang="en-US"/>
        </a:p>
      </dgm:t>
    </dgm:pt>
    <dgm:pt modelId="{EA725111-5400-4348-9351-C183EA5D33D3}" type="pres">
      <dgm:prSet presAssocID="{2D01EDDD-A670-4B95-BA18-D0735A147947}" presName="Child4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8DFF1-B72D-4E92-BABD-626786832137}" type="pres">
      <dgm:prSet presAssocID="{2D01EDDD-A670-4B95-BA18-D0735A147947}" presName="Parent4" presStyleLbl="node1" presStyleIdx="0" presStyleCnt="4">
        <dgm:presLayoutVars>
          <dgm:chMax val="2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4BD5C-11B3-4DD2-9E96-4DFEEABF97C3}" type="pres">
      <dgm:prSet presAssocID="{BCA02B1F-34D6-4FD5-B311-2FA84637E5CD}" presName="ChildAccent3" presStyleCnt="0"/>
      <dgm:spPr/>
    </dgm:pt>
    <dgm:pt modelId="{B8F48663-BFBF-4F3A-8681-A8E73A45F0DA}" type="pres">
      <dgm:prSet presAssocID="{BCA02B1F-34D6-4FD5-B311-2FA84637E5CD}" presName="ChildAccent" presStyleLbl="alignImgPlace1" presStyleIdx="1" presStyleCnt="4"/>
      <dgm:spPr/>
      <dgm:t>
        <a:bodyPr/>
        <a:lstStyle/>
        <a:p>
          <a:endParaRPr lang="en-US"/>
        </a:p>
      </dgm:t>
    </dgm:pt>
    <dgm:pt modelId="{CFC8149E-D6B7-45B1-B513-52F59AD9DD5B}" type="pres">
      <dgm:prSet presAssocID="{BCA02B1F-34D6-4FD5-B311-2FA84637E5CD}" presName="Child3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EACC03-69FA-4BE4-B28A-F5490C3F7407}" type="pres">
      <dgm:prSet presAssocID="{BCA02B1F-34D6-4FD5-B311-2FA84637E5CD}" presName="Parent3" presStyleLbl="node1" presStyleIdx="1" presStyleCnt="4">
        <dgm:presLayoutVars>
          <dgm:chMax val="2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E9AB9-8FE2-49C2-85CD-4D1D3E4AACAF}" type="pres">
      <dgm:prSet presAssocID="{8AB8BC29-D12E-4229-B790-73062CFD22C0}" presName="ChildAccent2" presStyleCnt="0"/>
      <dgm:spPr/>
    </dgm:pt>
    <dgm:pt modelId="{990BE384-EBB5-448A-8462-7324DDB623A0}" type="pres">
      <dgm:prSet presAssocID="{8AB8BC29-D12E-4229-B790-73062CFD22C0}" presName="ChildAccent" presStyleLbl="alignImgPlace1" presStyleIdx="2" presStyleCnt="4"/>
      <dgm:spPr/>
      <dgm:t>
        <a:bodyPr/>
        <a:lstStyle/>
        <a:p>
          <a:endParaRPr lang="en-US"/>
        </a:p>
      </dgm:t>
    </dgm:pt>
    <dgm:pt modelId="{984AC540-59B3-419B-B42F-B804EE7613D3}" type="pres">
      <dgm:prSet presAssocID="{8AB8BC29-D12E-4229-B790-73062CFD22C0}" presName="Child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89E9-B9F1-4282-9806-E92FA3806FBB}" type="pres">
      <dgm:prSet presAssocID="{8AB8BC29-D12E-4229-B790-73062CFD22C0}" presName="Parent2" presStyleLbl="node1" presStyleIdx="2" presStyleCnt="4">
        <dgm:presLayoutVars>
          <dgm:chMax val="2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48A05-84A2-44F7-9330-91E80D5E58BC}" type="pres">
      <dgm:prSet presAssocID="{A673D001-6760-4BF1-8D59-1F9AD1626A05}" presName="ChildAccent1" presStyleCnt="0"/>
      <dgm:spPr/>
    </dgm:pt>
    <dgm:pt modelId="{3F73009D-E8AC-4953-A94F-1F850E94479F}" type="pres">
      <dgm:prSet presAssocID="{A673D001-6760-4BF1-8D59-1F9AD1626A05}" presName="ChildAccent" presStyleLbl="alignImgPlace1" presStyleIdx="3" presStyleCnt="4"/>
      <dgm:spPr/>
      <dgm:t>
        <a:bodyPr/>
        <a:lstStyle/>
        <a:p>
          <a:endParaRPr lang="en-US"/>
        </a:p>
      </dgm:t>
    </dgm:pt>
    <dgm:pt modelId="{0862053A-6707-41FA-B7B1-A47A238F5FB2}" type="pres">
      <dgm:prSet presAssocID="{A673D001-6760-4BF1-8D59-1F9AD1626A05}" presName="Child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217061-CDA5-47F1-B101-F63E2D93BDEA}" type="pres">
      <dgm:prSet presAssocID="{A673D001-6760-4BF1-8D59-1F9AD1626A05}" presName="Parent1" presStyleLbl="node1" presStyleIdx="3" presStyleCnt="4">
        <dgm:presLayoutVars>
          <dgm:chMax val="2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C77372-29F4-4DE5-B8A8-7324385DE0DF}" type="presOf" srcId="{BCA02B1F-34D6-4FD5-B311-2FA84637E5CD}" destId="{38EACC03-69FA-4BE4-B28A-F5490C3F7407}" srcOrd="0" destOrd="0" presId="urn:microsoft.com/office/officeart/2011/layout/InterconnectedBlockProcess"/>
    <dgm:cxn modelId="{1733999D-09D6-4D21-8A17-BB0A1A824626}" srcId="{F02F0467-C74C-4D8F-B521-4C7FCA984158}" destId="{2D01EDDD-A670-4B95-BA18-D0735A147947}" srcOrd="3" destOrd="0" parTransId="{08824BA2-4D9F-47AD-8F97-F7882AA61E58}" sibTransId="{AEA7FF89-64E6-48A8-9530-F8C671B9E07F}"/>
    <dgm:cxn modelId="{804075BB-D973-4E5B-BB60-733D8B5F1C96}" type="presOf" srcId="{93333570-DB19-4F30-8BCF-E8C248DBA832}" destId="{B8F48663-BFBF-4F3A-8681-A8E73A45F0DA}" srcOrd="0" destOrd="0" presId="urn:microsoft.com/office/officeart/2011/layout/InterconnectedBlockProcess"/>
    <dgm:cxn modelId="{0FF44CF5-9F57-49EC-8D0E-9CE90A4EC33F}" type="presOf" srcId="{8AB8BC29-D12E-4229-B790-73062CFD22C0}" destId="{EF8089E9-B9F1-4282-9806-E92FA3806FBB}" srcOrd="0" destOrd="0" presId="urn:microsoft.com/office/officeart/2011/layout/InterconnectedBlockProcess"/>
    <dgm:cxn modelId="{4BB40CAE-4C4D-49D2-8D82-9C684453FC72}" srcId="{2D01EDDD-A670-4B95-BA18-D0735A147947}" destId="{86BF96D7-1B14-40DD-AFB8-79A7EDF8473B}" srcOrd="0" destOrd="0" parTransId="{CAE7CE33-9396-4206-B6A4-0D56B18F8F4D}" sibTransId="{A7F23A93-5476-4033-9564-BD3DC6AF64FC}"/>
    <dgm:cxn modelId="{5628C09A-0A72-47E4-BF75-9BCCB6FBDD40}" srcId="{F02F0467-C74C-4D8F-B521-4C7FCA984158}" destId="{8AB8BC29-D12E-4229-B790-73062CFD22C0}" srcOrd="1" destOrd="0" parTransId="{300D9D2B-3BD6-4E33-BDDD-B757B960E0EC}" sibTransId="{EE964743-505D-4E01-BBDE-DA44A3D5ED61}"/>
    <dgm:cxn modelId="{B4507BB2-CE9C-4C22-A528-AA67677809CB}" srcId="{F02F0467-C74C-4D8F-B521-4C7FCA984158}" destId="{BCA02B1F-34D6-4FD5-B311-2FA84637E5CD}" srcOrd="2" destOrd="0" parTransId="{BA410D99-CAB8-44A2-9DB8-211097F6F93C}" sibTransId="{F3C02533-144B-4F8A-B292-6141D8C2B8B9}"/>
    <dgm:cxn modelId="{4C0725C7-DC8A-4D39-97E6-1D54216E9A43}" srcId="{8AB8BC29-D12E-4229-B790-73062CFD22C0}" destId="{C7087EF5-5257-4B3D-85E8-2D6DF98CD0B0}" srcOrd="0" destOrd="0" parTransId="{9F68C699-0C7F-40B4-BBAA-4417FD9CDB21}" sibTransId="{0847248A-A2F1-455C-AFBF-A70977EF06AB}"/>
    <dgm:cxn modelId="{EBDAEE29-13EF-4D50-8926-5274D2900CF1}" type="presOf" srcId="{5A2B4544-3C85-473A-AE5B-148A105C85A4}" destId="{3F73009D-E8AC-4953-A94F-1F850E94479F}" srcOrd="0" destOrd="0" presId="urn:microsoft.com/office/officeart/2011/layout/InterconnectedBlockProcess"/>
    <dgm:cxn modelId="{4A35945E-8F20-461C-B826-8ACF83DC6C2F}" type="presOf" srcId="{A673D001-6760-4BF1-8D59-1F9AD1626A05}" destId="{7B217061-CDA5-47F1-B101-F63E2D93BDEA}" srcOrd="0" destOrd="0" presId="urn:microsoft.com/office/officeart/2011/layout/InterconnectedBlockProcess"/>
    <dgm:cxn modelId="{09C9026D-4B7F-4151-84BF-6CE4AB1D3035}" type="presOf" srcId="{86BF96D7-1B14-40DD-AFB8-79A7EDF8473B}" destId="{0F1E9CED-B7CC-4033-97FE-6FC947113FFB}" srcOrd="0" destOrd="0" presId="urn:microsoft.com/office/officeart/2011/layout/InterconnectedBlockProcess"/>
    <dgm:cxn modelId="{CE11E21F-023B-42A2-B4AD-6C381CFB91CA}" type="presOf" srcId="{5A2B4544-3C85-473A-AE5B-148A105C85A4}" destId="{0862053A-6707-41FA-B7B1-A47A238F5FB2}" srcOrd="1" destOrd="0" presId="urn:microsoft.com/office/officeart/2011/layout/InterconnectedBlockProcess"/>
    <dgm:cxn modelId="{C1DB9F68-DDB4-4755-99E3-63FE7823671E}" type="presOf" srcId="{86BF96D7-1B14-40DD-AFB8-79A7EDF8473B}" destId="{EA725111-5400-4348-9351-C183EA5D33D3}" srcOrd="1" destOrd="0" presId="urn:microsoft.com/office/officeart/2011/layout/InterconnectedBlockProcess"/>
    <dgm:cxn modelId="{E5205F6F-518C-4A8D-9892-1315D8A8E273}" srcId="{BCA02B1F-34D6-4FD5-B311-2FA84637E5CD}" destId="{93333570-DB19-4F30-8BCF-E8C248DBA832}" srcOrd="0" destOrd="0" parTransId="{21670205-7626-4B08-A291-EC9B1A41D06A}" sibTransId="{0D33170C-F1E9-41BF-A840-B92AF25CB1D4}"/>
    <dgm:cxn modelId="{EF3E7473-D683-416E-B5C8-44E2507B2338}" srcId="{F02F0467-C74C-4D8F-B521-4C7FCA984158}" destId="{A673D001-6760-4BF1-8D59-1F9AD1626A05}" srcOrd="0" destOrd="0" parTransId="{B7C51EF7-BB25-409C-9A7E-5EFA835303FF}" sibTransId="{931A4D5B-CBFA-4905-804F-F69052481737}"/>
    <dgm:cxn modelId="{903918B4-A68F-45A5-85FD-6BECC2162109}" srcId="{A673D001-6760-4BF1-8D59-1F9AD1626A05}" destId="{5A2B4544-3C85-473A-AE5B-148A105C85A4}" srcOrd="0" destOrd="0" parTransId="{4044BAF2-62BA-49CA-9518-AFDA5866000A}" sibTransId="{447B4962-4245-4577-8AE3-C2E44DDAD406}"/>
    <dgm:cxn modelId="{D7715481-CF97-4A66-A257-056E9D3E50DA}" type="presOf" srcId="{93333570-DB19-4F30-8BCF-E8C248DBA832}" destId="{CFC8149E-D6B7-45B1-B513-52F59AD9DD5B}" srcOrd="1" destOrd="0" presId="urn:microsoft.com/office/officeart/2011/layout/InterconnectedBlockProcess"/>
    <dgm:cxn modelId="{79FC4B0A-F1C9-4BCA-86FD-1697693BEC23}" type="presOf" srcId="{C7087EF5-5257-4B3D-85E8-2D6DF98CD0B0}" destId="{990BE384-EBB5-448A-8462-7324DDB623A0}" srcOrd="0" destOrd="0" presId="urn:microsoft.com/office/officeart/2011/layout/InterconnectedBlockProcess"/>
    <dgm:cxn modelId="{7D0272AF-85C4-4723-B5A3-2BF1B5AF1555}" type="presOf" srcId="{C7087EF5-5257-4B3D-85E8-2D6DF98CD0B0}" destId="{984AC540-59B3-419B-B42F-B804EE7613D3}" srcOrd="1" destOrd="0" presId="urn:microsoft.com/office/officeart/2011/layout/InterconnectedBlockProcess"/>
    <dgm:cxn modelId="{B6320890-8DCE-4881-A28B-EE31ECD7CAE7}" type="presOf" srcId="{2D01EDDD-A670-4B95-BA18-D0735A147947}" destId="{2738DFF1-B72D-4E92-BABD-626786832137}" srcOrd="0" destOrd="0" presId="urn:microsoft.com/office/officeart/2011/layout/InterconnectedBlockProcess"/>
    <dgm:cxn modelId="{CB0974E0-E560-4762-A809-210D6D2B0EB4}" type="presOf" srcId="{F02F0467-C74C-4D8F-B521-4C7FCA984158}" destId="{112AF52A-F3D6-4FA2-83F5-B35D580D3E46}" srcOrd="0" destOrd="0" presId="urn:microsoft.com/office/officeart/2011/layout/InterconnectedBlockProcess"/>
    <dgm:cxn modelId="{8F4F8AA3-B6CF-4B9D-A73C-DAB44B7BCDB6}" type="presParOf" srcId="{112AF52A-F3D6-4FA2-83F5-B35D580D3E46}" destId="{D4C3266A-1AE8-4CB4-AD43-AE97F53EAF83}" srcOrd="0" destOrd="0" presId="urn:microsoft.com/office/officeart/2011/layout/InterconnectedBlockProcess"/>
    <dgm:cxn modelId="{103C6880-E529-4255-B278-47F95E13320D}" type="presParOf" srcId="{D4C3266A-1AE8-4CB4-AD43-AE97F53EAF83}" destId="{0F1E9CED-B7CC-4033-97FE-6FC947113FFB}" srcOrd="0" destOrd="0" presId="urn:microsoft.com/office/officeart/2011/layout/InterconnectedBlockProcess"/>
    <dgm:cxn modelId="{8ACF6C4D-DD8A-4E36-A4A9-91AAB7F725A8}" type="presParOf" srcId="{112AF52A-F3D6-4FA2-83F5-B35D580D3E46}" destId="{EA725111-5400-4348-9351-C183EA5D33D3}" srcOrd="1" destOrd="0" presId="urn:microsoft.com/office/officeart/2011/layout/InterconnectedBlockProcess"/>
    <dgm:cxn modelId="{5D24D28F-AC54-4F3C-B3E4-E6DDDE2B084C}" type="presParOf" srcId="{112AF52A-F3D6-4FA2-83F5-B35D580D3E46}" destId="{2738DFF1-B72D-4E92-BABD-626786832137}" srcOrd="2" destOrd="0" presId="urn:microsoft.com/office/officeart/2011/layout/InterconnectedBlockProcess"/>
    <dgm:cxn modelId="{90533723-BFCE-418D-9002-DF6824D03395}" type="presParOf" srcId="{112AF52A-F3D6-4FA2-83F5-B35D580D3E46}" destId="{A0C4BD5C-11B3-4DD2-9E96-4DFEEABF97C3}" srcOrd="3" destOrd="0" presId="urn:microsoft.com/office/officeart/2011/layout/InterconnectedBlockProcess"/>
    <dgm:cxn modelId="{B85469BB-3363-42A1-91B9-B2CA0C14C345}" type="presParOf" srcId="{A0C4BD5C-11B3-4DD2-9E96-4DFEEABF97C3}" destId="{B8F48663-BFBF-4F3A-8681-A8E73A45F0DA}" srcOrd="0" destOrd="0" presId="urn:microsoft.com/office/officeart/2011/layout/InterconnectedBlockProcess"/>
    <dgm:cxn modelId="{94C40A99-0B04-43BC-B666-C6FBA9DAE6E2}" type="presParOf" srcId="{112AF52A-F3D6-4FA2-83F5-B35D580D3E46}" destId="{CFC8149E-D6B7-45B1-B513-52F59AD9DD5B}" srcOrd="4" destOrd="0" presId="urn:microsoft.com/office/officeart/2011/layout/InterconnectedBlockProcess"/>
    <dgm:cxn modelId="{F67741F4-EBA6-4911-98B7-A45FA7F16BA1}" type="presParOf" srcId="{112AF52A-F3D6-4FA2-83F5-B35D580D3E46}" destId="{38EACC03-69FA-4BE4-B28A-F5490C3F7407}" srcOrd="5" destOrd="0" presId="urn:microsoft.com/office/officeart/2011/layout/InterconnectedBlockProcess"/>
    <dgm:cxn modelId="{A6B4E354-DE96-45DE-B4A3-69B75CF4DC42}" type="presParOf" srcId="{112AF52A-F3D6-4FA2-83F5-B35D580D3E46}" destId="{DE6E9AB9-8FE2-49C2-85CD-4D1D3E4AACAF}" srcOrd="6" destOrd="0" presId="urn:microsoft.com/office/officeart/2011/layout/InterconnectedBlockProcess"/>
    <dgm:cxn modelId="{4917F0BA-5107-4E8C-BE62-E69E6D60D307}" type="presParOf" srcId="{DE6E9AB9-8FE2-49C2-85CD-4D1D3E4AACAF}" destId="{990BE384-EBB5-448A-8462-7324DDB623A0}" srcOrd="0" destOrd="0" presId="urn:microsoft.com/office/officeart/2011/layout/InterconnectedBlockProcess"/>
    <dgm:cxn modelId="{C432240C-5CFC-40E3-AB71-44D31BF4BFC3}" type="presParOf" srcId="{112AF52A-F3D6-4FA2-83F5-B35D580D3E46}" destId="{984AC540-59B3-419B-B42F-B804EE7613D3}" srcOrd="7" destOrd="0" presId="urn:microsoft.com/office/officeart/2011/layout/InterconnectedBlockProcess"/>
    <dgm:cxn modelId="{CC74B96E-53B9-494D-9B26-78B9C1029FA9}" type="presParOf" srcId="{112AF52A-F3D6-4FA2-83F5-B35D580D3E46}" destId="{EF8089E9-B9F1-4282-9806-E92FA3806FBB}" srcOrd="8" destOrd="0" presId="urn:microsoft.com/office/officeart/2011/layout/InterconnectedBlockProcess"/>
    <dgm:cxn modelId="{E2ACD9CF-C233-4674-A7D9-BE3A16EF54C2}" type="presParOf" srcId="{112AF52A-F3D6-4FA2-83F5-B35D580D3E46}" destId="{93148A05-84A2-44F7-9330-91E80D5E58BC}" srcOrd="9" destOrd="0" presId="urn:microsoft.com/office/officeart/2011/layout/InterconnectedBlockProcess"/>
    <dgm:cxn modelId="{8CB5966F-EEC9-49BA-A095-8F25DE74474B}" type="presParOf" srcId="{93148A05-84A2-44F7-9330-91E80D5E58BC}" destId="{3F73009D-E8AC-4953-A94F-1F850E94479F}" srcOrd="0" destOrd="0" presId="urn:microsoft.com/office/officeart/2011/layout/InterconnectedBlockProcess"/>
    <dgm:cxn modelId="{97282604-8A71-4071-BD5C-A9546356C897}" type="presParOf" srcId="{112AF52A-F3D6-4FA2-83F5-B35D580D3E46}" destId="{0862053A-6707-41FA-B7B1-A47A238F5FB2}" srcOrd="10" destOrd="0" presId="urn:microsoft.com/office/officeart/2011/layout/InterconnectedBlockProcess"/>
    <dgm:cxn modelId="{986700DB-17A7-4D0B-AF90-B542400A21F9}" type="presParOf" srcId="{112AF52A-F3D6-4FA2-83F5-B35D580D3E46}" destId="{7B217061-CDA5-47F1-B101-F63E2D93BDEA}" srcOrd="11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3C6F07-5438-474D-8E18-93AE6605926B}">
      <dsp:nvSpPr>
        <dsp:cNvPr id="0" name=""/>
        <dsp:cNvSpPr/>
      </dsp:nvSpPr>
      <dsp:spPr>
        <a:xfrm>
          <a:off x="2864738" y="841"/>
          <a:ext cx="1156654" cy="11566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300" kern="1200" dirty="0" smtClean="0">
              <a:latin typeface="IRANSans" panose="02040503050201020203" pitchFamily="18" charset="-78"/>
              <a:cs typeface="IRANSans" panose="02040503050201020203" pitchFamily="18" charset="-78"/>
            </a:rPr>
            <a:t>کشف فرایند</a:t>
          </a:r>
          <a:endParaRPr lang="en-US" sz="1300" kern="1200" dirty="0">
            <a:latin typeface="IRANSans" panose="02040503050201020203" pitchFamily="18" charset="-78"/>
            <a:cs typeface="IRANSans" panose="02040503050201020203" pitchFamily="18" charset="-78"/>
          </a:endParaRPr>
        </a:p>
      </dsp:txBody>
      <dsp:txXfrm>
        <a:off x="3034126" y="170229"/>
        <a:ext cx="817878" cy="817878"/>
      </dsp:txXfrm>
    </dsp:sp>
    <dsp:sp modelId="{D533A322-5E34-4DF7-BDE2-F3B731A717FF}">
      <dsp:nvSpPr>
        <dsp:cNvPr id="0" name=""/>
        <dsp:cNvSpPr/>
      </dsp:nvSpPr>
      <dsp:spPr>
        <a:xfrm rot="2160000">
          <a:off x="3984965" y="889587"/>
          <a:ext cx="308009" cy="390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93789" y="940504"/>
        <a:ext cx="215606" cy="234223"/>
      </dsp:txXfrm>
    </dsp:sp>
    <dsp:sp modelId="{700E09E9-0722-418C-B323-08B2C2C0DB3A}">
      <dsp:nvSpPr>
        <dsp:cNvPr id="0" name=""/>
        <dsp:cNvSpPr/>
      </dsp:nvSpPr>
      <dsp:spPr>
        <a:xfrm>
          <a:off x="4270651" y="1022297"/>
          <a:ext cx="1156654" cy="11566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300" kern="1200" dirty="0" smtClean="0">
              <a:latin typeface="IRANSans" panose="02040503050201020203" pitchFamily="18" charset="-78"/>
              <a:cs typeface="IRANSans" panose="02040503050201020203" pitchFamily="18" charset="-78"/>
            </a:rPr>
            <a:t>تحلیل فرایند</a:t>
          </a:r>
          <a:endParaRPr lang="en-US" sz="1300" kern="1200" dirty="0">
            <a:latin typeface="IRANSans" panose="02040503050201020203" pitchFamily="18" charset="-78"/>
            <a:cs typeface="IRANSans" panose="02040503050201020203" pitchFamily="18" charset="-78"/>
          </a:endParaRPr>
        </a:p>
      </dsp:txBody>
      <dsp:txXfrm>
        <a:off x="4440039" y="1191685"/>
        <a:ext cx="817878" cy="817878"/>
      </dsp:txXfrm>
    </dsp:sp>
    <dsp:sp modelId="{BD8E3B65-F699-4DBF-9BE0-E1FD390B7527}">
      <dsp:nvSpPr>
        <dsp:cNvPr id="0" name=""/>
        <dsp:cNvSpPr/>
      </dsp:nvSpPr>
      <dsp:spPr>
        <a:xfrm rot="6480000">
          <a:off x="4429162" y="2223523"/>
          <a:ext cx="308009" cy="390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4489641" y="2257657"/>
        <a:ext cx="215606" cy="234223"/>
      </dsp:txXfrm>
    </dsp:sp>
    <dsp:sp modelId="{3C825466-0277-4F4F-8AA8-277FC6F22CF0}">
      <dsp:nvSpPr>
        <dsp:cNvPr id="0" name=""/>
        <dsp:cNvSpPr/>
      </dsp:nvSpPr>
      <dsp:spPr>
        <a:xfrm>
          <a:off x="3733640" y="2675047"/>
          <a:ext cx="1156654" cy="115665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300" kern="1200" dirty="0" smtClean="0">
              <a:latin typeface="IRANSans" panose="02040503050201020203" pitchFamily="18" charset="-78"/>
              <a:cs typeface="IRANSans" panose="02040503050201020203" pitchFamily="18" charset="-78"/>
            </a:rPr>
            <a:t>باز طراحی فرایند</a:t>
          </a:r>
          <a:endParaRPr lang="en-US" sz="1300" kern="1200" dirty="0">
            <a:latin typeface="IRANSans" panose="02040503050201020203" pitchFamily="18" charset="-78"/>
            <a:cs typeface="IRANSans" panose="02040503050201020203" pitchFamily="18" charset="-78"/>
          </a:endParaRPr>
        </a:p>
      </dsp:txBody>
      <dsp:txXfrm>
        <a:off x="3903028" y="2844435"/>
        <a:ext cx="817878" cy="817878"/>
      </dsp:txXfrm>
    </dsp:sp>
    <dsp:sp modelId="{7F3B54A7-8737-46D4-B2C8-C7E7612213B4}">
      <dsp:nvSpPr>
        <dsp:cNvPr id="0" name=""/>
        <dsp:cNvSpPr/>
      </dsp:nvSpPr>
      <dsp:spPr>
        <a:xfrm rot="10800000">
          <a:off x="3297778" y="3058189"/>
          <a:ext cx="308009" cy="390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390181" y="3136263"/>
        <a:ext cx="215606" cy="234223"/>
      </dsp:txXfrm>
    </dsp:sp>
    <dsp:sp modelId="{C84B1A44-069A-42E2-B12E-10133034D2BB}">
      <dsp:nvSpPr>
        <dsp:cNvPr id="0" name=""/>
        <dsp:cNvSpPr/>
      </dsp:nvSpPr>
      <dsp:spPr>
        <a:xfrm>
          <a:off x="1995835" y="2675047"/>
          <a:ext cx="1156654" cy="115665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300" kern="1200" dirty="0" smtClean="0">
              <a:latin typeface="IRANSans" panose="02040503050201020203" pitchFamily="18" charset="-78"/>
              <a:cs typeface="IRANSans" panose="02040503050201020203" pitchFamily="18" charset="-78"/>
            </a:rPr>
            <a:t>پیاده سازی فرایند</a:t>
          </a:r>
          <a:endParaRPr lang="en-US" sz="1300" kern="1200" dirty="0">
            <a:latin typeface="IRANSans" panose="02040503050201020203" pitchFamily="18" charset="-78"/>
            <a:cs typeface="IRANSans" panose="02040503050201020203" pitchFamily="18" charset="-78"/>
          </a:endParaRPr>
        </a:p>
      </dsp:txBody>
      <dsp:txXfrm>
        <a:off x="2165223" y="2844435"/>
        <a:ext cx="817878" cy="817878"/>
      </dsp:txXfrm>
    </dsp:sp>
    <dsp:sp modelId="{D2C91CE5-8142-46DA-A509-70914997C06F}">
      <dsp:nvSpPr>
        <dsp:cNvPr id="0" name=""/>
        <dsp:cNvSpPr/>
      </dsp:nvSpPr>
      <dsp:spPr>
        <a:xfrm rot="15120000">
          <a:off x="2154346" y="2240104"/>
          <a:ext cx="308009" cy="390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2214825" y="2362118"/>
        <a:ext cx="215606" cy="234223"/>
      </dsp:txXfrm>
    </dsp:sp>
    <dsp:sp modelId="{E33C91A6-1570-46D0-A6B1-118CA3F6620F}">
      <dsp:nvSpPr>
        <dsp:cNvPr id="0" name=""/>
        <dsp:cNvSpPr/>
      </dsp:nvSpPr>
      <dsp:spPr>
        <a:xfrm>
          <a:off x="1458824" y="1022297"/>
          <a:ext cx="1156654" cy="115665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300" kern="1200" dirty="0" smtClean="0">
              <a:latin typeface="IRANSans" panose="02040503050201020203" pitchFamily="18" charset="-78"/>
              <a:cs typeface="IRANSans" panose="02040503050201020203" pitchFamily="18" charset="-78"/>
            </a:rPr>
            <a:t>کنترل و پایش فرایند</a:t>
          </a:r>
          <a:endParaRPr lang="en-US" sz="1300" kern="1200" dirty="0">
            <a:latin typeface="IRANSans" panose="02040503050201020203" pitchFamily="18" charset="-78"/>
            <a:cs typeface="IRANSans" panose="02040503050201020203" pitchFamily="18" charset="-78"/>
          </a:endParaRPr>
        </a:p>
      </dsp:txBody>
      <dsp:txXfrm>
        <a:off x="1628212" y="1191685"/>
        <a:ext cx="817878" cy="817878"/>
      </dsp:txXfrm>
    </dsp:sp>
    <dsp:sp modelId="{47435B95-98CC-42D6-BB18-EC5C149BE0FC}">
      <dsp:nvSpPr>
        <dsp:cNvPr id="0" name=""/>
        <dsp:cNvSpPr/>
      </dsp:nvSpPr>
      <dsp:spPr>
        <a:xfrm rot="19440000">
          <a:off x="2579051" y="899835"/>
          <a:ext cx="308009" cy="3903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87875" y="1005066"/>
        <a:ext cx="215606" cy="234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E9CED-B7CC-4033-97FE-6FC947113FFB}">
      <dsp:nvSpPr>
        <dsp:cNvPr id="0" name=""/>
        <dsp:cNvSpPr/>
      </dsp:nvSpPr>
      <dsp:spPr>
        <a:xfrm>
          <a:off x="5909327" y="1025211"/>
          <a:ext cx="1845327" cy="4393455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025" tIns="73025" rIns="73025" bIns="73025" numCol="1" spcCol="1270" anchor="t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kern="1200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پروتوتایپ و طراحی صورت گرفته را تحویل دهیم</a:t>
          </a:r>
          <a:endParaRPr lang="en-US" sz="2300" kern="1200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sp:txBody>
      <dsp:txXfrm>
        <a:off x="6143314" y="1025211"/>
        <a:ext cx="1611339" cy="4393455"/>
      </dsp:txXfrm>
    </dsp:sp>
    <dsp:sp modelId="{2738DFF1-B72D-4E92-BABD-626786832137}">
      <dsp:nvSpPr>
        <dsp:cNvPr id="0" name=""/>
        <dsp:cNvSpPr/>
      </dsp:nvSpPr>
      <dsp:spPr>
        <a:xfrm>
          <a:off x="5909327" y="0"/>
          <a:ext cx="1845327" cy="10252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kern="1200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تحویل</a:t>
          </a:r>
          <a:endParaRPr lang="en-US" sz="2300" kern="1200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sp:txBody>
      <dsp:txXfrm>
        <a:off x="5909327" y="0"/>
        <a:ext cx="1845327" cy="1025211"/>
      </dsp:txXfrm>
    </dsp:sp>
    <dsp:sp modelId="{B8F48663-BFBF-4F3A-8681-A8E73A45F0DA}">
      <dsp:nvSpPr>
        <dsp:cNvPr id="0" name=""/>
        <dsp:cNvSpPr/>
      </dsp:nvSpPr>
      <dsp:spPr>
        <a:xfrm>
          <a:off x="4063999" y="1025211"/>
          <a:ext cx="1845327" cy="410084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025" tIns="73025" rIns="73025" bIns="73025" numCol="1" spcCol="1270" anchor="t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kern="1200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طراحی خود را به دیگران دمو بدهیم- مخصوصاً افرادی که درگیر پروژه نیستند</a:t>
          </a:r>
          <a:endParaRPr lang="en-US" sz="2300" kern="1200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sp:txBody>
      <dsp:txXfrm>
        <a:off x="4297987" y="1025211"/>
        <a:ext cx="1611339" cy="4100847"/>
      </dsp:txXfrm>
    </dsp:sp>
    <dsp:sp modelId="{38EACC03-69FA-4BE4-B28A-F5490C3F7407}">
      <dsp:nvSpPr>
        <dsp:cNvPr id="0" name=""/>
        <dsp:cNvSpPr/>
      </dsp:nvSpPr>
      <dsp:spPr>
        <a:xfrm>
          <a:off x="4063999" y="149013"/>
          <a:ext cx="1845327" cy="8789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kern="1200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توسعه</a:t>
          </a:r>
          <a:endParaRPr lang="en-US" sz="2300" kern="1200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sp:txBody>
      <dsp:txXfrm>
        <a:off x="4063999" y="149013"/>
        <a:ext cx="1845327" cy="878907"/>
      </dsp:txXfrm>
    </dsp:sp>
    <dsp:sp modelId="{990BE384-EBB5-448A-8462-7324DDB623A0}">
      <dsp:nvSpPr>
        <dsp:cNvPr id="0" name=""/>
        <dsp:cNvSpPr/>
      </dsp:nvSpPr>
      <dsp:spPr>
        <a:xfrm>
          <a:off x="2218672" y="1025211"/>
          <a:ext cx="1845327" cy="380769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025" tIns="73025" rIns="73025" bIns="73025" numCol="1" spcCol="1270" anchor="t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kern="1200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سند پروتوتایپ را تهیه و نمودارها و اشکال گرافیکی استفاده کنیم</a:t>
          </a:r>
          <a:endParaRPr lang="en-US" sz="2300" kern="1200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sp:txBody>
      <dsp:txXfrm>
        <a:off x="2452660" y="1025211"/>
        <a:ext cx="1611339" cy="3807697"/>
      </dsp:txXfrm>
    </dsp:sp>
    <dsp:sp modelId="{EF8089E9-B9F1-4282-9806-E92FA3806FBB}">
      <dsp:nvSpPr>
        <dsp:cNvPr id="0" name=""/>
        <dsp:cNvSpPr/>
      </dsp:nvSpPr>
      <dsp:spPr>
        <a:xfrm>
          <a:off x="2218672" y="293149"/>
          <a:ext cx="1845327" cy="7320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kern="1200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تعریف</a:t>
          </a:r>
          <a:endParaRPr lang="en-US" sz="2300" kern="1200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sp:txBody>
      <dsp:txXfrm>
        <a:off x="2218672" y="293149"/>
        <a:ext cx="1845327" cy="732061"/>
      </dsp:txXfrm>
    </dsp:sp>
    <dsp:sp modelId="{3F73009D-E8AC-4953-A94F-1F850E94479F}">
      <dsp:nvSpPr>
        <dsp:cNvPr id="0" name=""/>
        <dsp:cNvSpPr/>
      </dsp:nvSpPr>
      <dsp:spPr>
        <a:xfrm>
          <a:off x="373345" y="1025211"/>
          <a:ext cx="1845327" cy="3514547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025" tIns="73025" rIns="73025" bIns="73025" numCol="1" spcCol="1270" anchor="t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kern="1200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در طول جلسات نیازسنجی بفهمیم که چه چیزی برای کارفرما مهم است</a:t>
          </a:r>
          <a:endParaRPr lang="en-US" sz="2300" kern="1200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sp:txBody>
      <dsp:txXfrm>
        <a:off x="607333" y="1025211"/>
        <a:ext cx="1611339" cy="3514547"/>
      </dsp:txXfrm>
    </dsp:sp>
    <dsp:sp modelId="{7B217061-CDA5-47F1-B101-F63E2D93BDEA}">
      <dsp:nvSpPr>
        <dsp:cNvPr id="0" name=""/>
        <dsp:cNvSpPr/>
      </dsp:nvSpPr>
      <dsp:spPr>
        <a:xfrm>
          <a:off x="373345" y="439453"/>
          <a:ext cx="1845327" cy="5857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025" tIns="73025" rIns="73025" bIns="7302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kern="1200" dirty="0" smtClean="0">
              <a:latin typeface="Anjoman ExtraLight" panose="00000300000000000000" pitchFamily="2" charset="-78"/>
              <a:cs typeface="Anjoman ExtraLight" panose="00000300000000000000" pitchFamily="2" charset="-78"/>
            </a:rPr>
            <a:t>کشف</a:t>
          </a:r>
          <a:endParaRPr lang="en-US" sz="2300" kern="1200" dirty="0">
            <a:latin typeface="Anjoman ExtraLight" panose="00000300000000000000" pitchFamily="2" charset="-78"/>
            <a:cs typeface="Anjoman ExtraLight" panose="00000300000000000000" pitchFamily="2" charset="-78"/>
          </a:endParaRPr>
        </a:p>
      </dsp:txBody>
      <dsp:txXfrm>
        <a:off x="373345" y="439453"/>
        <a:ext cx="1845327" cy="585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C1D692A-7F4A-42B0-9E4A-EF74917FA500}" type="datetimeFigureOut">
              <a:rPr lang="fa-IR" smtClean="0"/>
              <a:t>02/07/1443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264C886B-7C88-41B6-8C02-86FB62B6CA8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9877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طراحی میکرواینترکشن</a:t>
            </a:r>
          </a:p>
          <a:p>
            <a:pPr algn="r" rtl="1"/>
            <a:r>
              <a:rPr lang="fa-IR" dirty="0" smtClean="0"/>
              <a:t>راحتی کار با سیستم</a:t>
            </a:r>
          </a:p>
          <a:p>
            <a:pPr algn="r" rtl="1"/>
            <a:r>
              <a:rPr lang="fa-IR" dirty="0" smtClean="0"/>
              <a:t>عدم نیاز به اسناد راهنما برای جزئی‌ترین اقدامات در سیستم</a:t>
            </a:r>
          </a:p>
          <a:p>
            <a:pPr algn="r" rtl="1"/>
            <a:r>
              <a:rPr lang="fa-IR" dirty="0" smtClean="0"/>
              <a:t>مثلا کاهش تعداد کلیک‌ها،‌کاهش زیرفرم‌ها،‌ کاهش اسکرول‌های طولانی، کاهش هدرهای تو در تو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C886B-7C88-41B6-8C02-86FB62B6CA8B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84467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اینها</a:t>
            </a:r>
            <a:r>
              <a:rPr lang="fa-IR" baseline="0" dirty="0" smtClean="0"/>
              <a:t> مراحل قبل از پیاده سازی ست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C886B-7C88-41B6-8C02-86FB62B6CA8B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0345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برای فاز تست میتوانی از فیگما استفاده کنی</a:t>
            </a:r>
          </a:p>
          <a:p>
            <a:pPr algn="r" rtl="1"/>
            <a:r>
              <a:rPr lang="fa-IR" dirty="0" smtClean="0"/>
              <a:t>مثال</a:t>
            </a:r>
            <a:r>
              <a:rPr lang="fa-IR" baseline="0" dirty="0" smtClean="0"/>
              <a:t> حراست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C886B-7C88-41B6-8C02-86FB62B6CA8B}" type="slidenum">
              <a:rPr lang="fa-IR" smtClean="0"/>
              <a:t>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7003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B600-E6C1-4DBC-95F4-F01483F4A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9478A-4258-49FB-9E20-2EF230595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8EB9B-02F0-4A8A-945B-FB2825EB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574BA-8A5E-42D6-B698-B2252A11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AE51-60F4-43C3-A2A8-BDEB68DF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5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70054-E3DC-4223-9A14-D29A6B60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E61A1-71AC-482A-A885-F1908A2B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50C3F-3374-45C4-8983-AF64E650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5892-AD7F-4325-BD71-67B4C0F9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15776-5D87-470F-990D-0472010A1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678B1-FAE4-49C6-BB2F-93C2E1D59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85CF7-0D98-4624-B247-3F544D130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4CB63-3695-42AE-B90B-1C487DFA0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03CB6-2907-4BC6-B54C-CD106832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74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25F0-C653-456B-9A5A-4003B781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85A5D-CEF0-418D-8F44-848E1895E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0878F-D0B6-4B55-8D75-68DA3BB94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633DA-71DF-49AF-9D3B-D229C0B2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1B482-6C9C-4EB9-98A1-D50CE1DCE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BB3BE-3E1A-49DB-AEA1-A8F12ED2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05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860C-5AE3-4C3C-932F-83482526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2DFE2-E834-4C13-90E5-853D78C5E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A35C9-15A2-4CFC-B4DA-B8B7213DC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1E946-D9DA-4215-AE0E-79D72674A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30D2C-1C50-4DDC-A5EE-2C1580CD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06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E4979F-A6AF-4718-B689-C3E03FFA2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A0538-1677-4F60-B94C-85D4C0F6B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D912B-B329-4795-B57E-A6AC481D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51EF0-030F-4CD8-BC98-16ADA482B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34106-5A2A-4FD1-AF25-C19F9BE0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C29FC3-1FD3-4AC5-856C-E221C0C743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5" r="32908" b="14617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05B600-E6C1-4DBC-95F4-F01483F4A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1393" y="234449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19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C9A578-5FBE-4ED2-A4F9-916B12C5C8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4" r="32907" b="14306"/>
          <a:stretch/>
        </p:blipFill>
        <p:spPr>
          <a:xfrm>
            <a:off x="0" y="0"/>
            <a:ext cx="12192000" cy="6866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05B600-E6C1-4DBC-95F4-F01483F4A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1393" y="234449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3E104A-0AD6-4A86-B460-BAC0BEFF7EB5}"/>
              </a:ext>
            </a:extLst>
          </p:cNvPr>
          <p:cNvSpPr/>
          <p:nvPr userDrawn="1"/>
        </p:nvSpPr>
        <p:spPr>
          <a:xfrm>
            <a:off x="1402080" y="1463040"/>
            <a:ext cx="1127760" cy="965200"/>
          </a:xfrm>
          <a:prstGeom prst="rect">
            <a:avLst/>
          </a:prstGeom>
          <a:solidFill>
            <a:srgbClr val="254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23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B600-E6C1-4DBC-95F4-F01483F4A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1393" y="234449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0372B-35EC-4439-A503-4A074FD5A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7" r="32940" b="14222"/>
          <a:stretch/>
        </p:blipFill>
        <p:spPr>
          <a:xfrm>
            <a:off x="-56556" y="-142240"/>
            <a:ext cx="12248555" cy="70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4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1AB2-8048-4883-8CFA-765A22A1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B57F7-490B-4FD2-8526-44CE75B6A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F55D9-5AE5-476C-B72E-FA33A9C44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2A88-7984-4113-B9FF-18A64303B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00489-083B-4F8E-8C47-E7719A45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5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A30E-4E36-4C9F-8D7F-8FE8D19C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A0AAA-535C-4678-8A4F-6172A5BAB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BF7E-40FD-432D-A342-465D01FF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FF1B-D53B-4410-ADD9-3022D4F33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7C30-C148-4E42-BFA8-C96EB73B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8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55F3-0ACA-4A52-885F-16662F8B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1E9B4-488E-41F4-85B3-790F9B96B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04778-B3ED-457B-BF76-8E1C6D4E2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35C04-365C-404D-B2EC-B00A09A34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DC058-EDE8-4755-8973-78A088C7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AD12A-568F-4D07-A20F-CB0F1051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72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0C4C-3DB0-4580-8695-33EEB829B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CD17A-81C5-47BA-80FA-9FC2F84E4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CB127-EE43-44AD-BAE1-9A5520FA8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8B525-032C-4A29-B4A4-286D4AF73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D89A5B-0914-433D-84C0-F184E8354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35922D-F4A6-4087-8B10-16CB0B32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B55A9-BD08-425C-AEBC-2DE48078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4756C-BB20-40C4-80FF-0C09552C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84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9C76-7762-4A24-9267-5FCD2606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F63EDC-A1B0-4430-AB0F-49809F41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879B1-4FDC-4C86-80A0-4A274B48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B54ED-489F-454F-969E-9DEBF612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30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A46A7-E713-4199-99FA-84466E4C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00BA2-DBB0-4D38-A5D5-FB161790B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998F8-64E5-4FC5-B634-2E5B7533A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77AB1-9FC0-4541-A78B-04E4227C1889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A5C3D-1BF1-4440-8324-65D33222D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D68B1-5040-474A-91E6-CD663C86E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C8879-E1BE-444A-A112-B23210163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7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7F5F9-E096-4B33-9C6F-BD0E8E83D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5"/>
            <a:ext cx="1219199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7F5F9-E096-4B33-9C6F-BD0E8E83D8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6" t="35516" r="19226" b="60251"/>
          <a:stretch/>
        </p:blipFill>
        <p:spPr>
          <a:xfrm>
            <a:off x="7707086" y="2208728"/>
            <a:ext cx="2162629" cy="2902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6766" y="3105834"/>
            <a:ext cx="613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Anjoman SemiBold" panose="00000700000000000000" pitchFamily="2" charset="-78"/>
                <a:cs typeface="Anjoman SemiBold" panose="00000700000000000000" pitchFamily="2" charset="-78"/>
              </a:rPr>
              <a:t>DesignOps</a:t>
            </a:r>
            <a:endParaRPr lang="en-US" sz="6000" dirty="0">
              <a:solidFill>
                <a:schemeClr val="bg1"/>
              </a:solidFill>
              <a:latin typeface="Anjoman SemiBold" panose="00000700000000000000" pitchFamily="2" charset="-78"/>
              <a:cs typeface="Anjoman SemiBold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482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2D3666-DB94-4D31-AAFE-9B57DF347032}"/>
              </a:ext>
            </a:extLst>
          </p:cNvPr>
          <p:cNvSpPr txBox="1">
            <a:spLocks/>
          </p:cNvSpPr>
          <p:nvPr/>
        </p:nvSpPr>
        <p:spPr>
          <a:xfrm>
            <a:off x="837281" y="898908"/>
            <a:ext cx="8569289" cy="522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در هر بار  تست کاربردپذیری </a:t>
            </a:r>
            <a:endParaRPr lang="fa-IR" sz="3500" dirty="0">
              <a:solidFill>
                <a:srgbClr val="00A9A5"/>
              </a:solidFill>
              <a:latin typeface="Anjoman ExtraBold" panose="00000900000000000000" pitchFamily="2" charset="-78"/>
              <a:cs typeface="Anjoman ExtraBold" panose="000009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97188E-1475-4590-8BB7-D7D01C0985CB}"/>
              </a:ext>
            </a:extLst>
          </p:cNvPr>
          <p:cNvSpPr txBox="1">
            <a:spLocks/>
          </p:cNvSpPr>
          <p:nvPr/>
        </p:nvSpPr>
        <p:spPr>
          <a:xfrm>
            <a:off x="4518025" y="1575239"/>
            <a:ext cx="7496175" cy="46560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60000"/>
              </a:lnSpc>
              <a:buClr>
                <a:srgbClr val="00A9A5"/>
              </a:buClr>
            </a:pPr>
            <a:r>
              <a:rPr lang="fa-IR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هر بار که پروژه را به افراد مختلف دمو دادید</a:t>
            </a:r>
          </a:p>
          <a:p>
            <a:pPr lvl="1" algn="r" rtl="1">
              <a:lnSpc>
                <a:spcPct val="160000"/>
              </a:lnSpc>
              <a:buClr>
                <a:srgbClr val="00A9A5"/>
              </a:buClr>
            </a:pPr>
            <a:r>
              <a:rPr lang="fa-IR" sz="20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باید مسئله را تعریف و مستند کنید و مستندات را در مسیر صحیح در کانفلوئنس نگهداری نمایید (به عنوان یک صورتجلسه دمو برای تست کاربردپذیری و لینک دستیابی به فیلم ضبط شده را در کانفلوئنس داشته باشید)</a:t>
            </a:r>
          </a:p>
          <a:p>
            <a:pPr lvl="1" algn="r" rtl="1">
              <a:lnSpc>
                <a:spcPct val="160000"/>
              </a:lnSpc>
              <a:buClr>
                <a:srgbClr val="00A9A5"/>
              </a:buClr>
            </a:pPr>
            <a:r>
              <a:rPr lang="fa-IR" sz="20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فرآیندها/جریان‌های کاری را بهینه کنید</a:t>
            </a:r>
          </a:p>
          <a:p>
            <a:pPr lvl="1" algn="r" rtl="1">
              <a:lnSpc>
                <a:spcPct val="160000"/>
              </a:lnSpc>
              <a:buClr>
                <a:srgbClr val="00A9A5"/>
              </a:buClr>
            </a:pPr>
            <a:r>
              <a:rPr lang="fa-IR" sz="20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به قواعد و اصول حاکم توجه کنید</a:t>
            </a:r>
          </a:p>
          <a:p>
            <a:pPr lvl="1" algn="r" rtl="1">
              <a:lnSpc>
                <a:spcPct val="160000"/>
              </a:lnSpc>
              <a:buClr>
                <a:srgbClr val="00A9A5"/>
              </a:buClr>
            </a:pPr>
            <a:r>
              <a:rPr lang="fa-IR" sz="20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از روش‌ها/ابزارهای استانداردسازی استفاده کنید مانند استفاده از </a:t>
            </a:r>
            <a:r>
              <a:rPr lang="en-US" sz="2000" dirty="0" err="1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wireflow</a:t>
            </a:r>
            <a:endParaRPr lang="ar-SA" sz="2000" dirty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5" y="1421176"/>
            <a:ext cx="38290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04602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2D3666-DB94-4D31-AAFE-9B57DF347032}"/>
              </a:ext>
            </a:extLst>
          </p:cNvPr>
          <p:cNvSpPr txBox="1">
            <a:spLocks/>
          </p:cNvSpPr>
          <p:nvPr/>
        </p:nvSpPr>
        <p:spPr>
          <a:xfrm>
            <a:off x="837281" y="898908"/>
            <a:ext cx="8569289" cy="522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بلوغ </a:t>
            </a:r>
            <a:r>
              <a:rPr lang="en-US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UX</a:t>
            </a:r>
            <a:r>
              <a:rPr lang="fa-IR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 در سازمان</a:t>
            </a:r>
            <a:endParaRPr lang="fa-IR" sz="3500" dirty="0">
              <a:solidFill>
                <a:srgbClr val="00A9A5"/>
              </a:solidFill>
              <a:latin typeface="Anjoman ExtraBold" panose="00000900000000000000" pitchFamily="2" charset="-78"/>
              <a:cs typeface="Anjoman ExtraBold" panose="000009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450"/>
          <a:stretch/>
        </p:blipFill>
        <p:spPr>
          <a:xfrm>
            <a:off x="565150" y="1587500"/>
            <a:ext cx="10196136" cy="48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5787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85" y="872284"/>
            <a:ext cx="4764087" cy="352613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2D3666-DB94-4D31-AAFE-9B57DF347032}"/>
              </a:ext>
            </a:extLst>
          </p:cNvPr>
          <p:cNvSpPr txBox="1">
            <a:spLocks/>
          </p:cNvSpPr>
          <p:nvPr/>
        </p:nvSpPr>
        <p:spPr>
          <a:xfrm>
            <a:off x="837281" y="898908"/>
            <a:ext cx="8569289" cy="522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ابزار مدلسازی </a:t>
            </a:r>
            <a:r>
              <a:rPr lang="en-US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UX</a:t>
            </a:r>
            <a:endParaRPr lang="fa-IR" sz="3500" dirty="0">
              <a:solidFill>
                <a:srgbClr val="00A9A5"/>
              </a:solidFill>
              <a:latin typeface="Anjoman ExtraBold" panose="00000900000000000000" pitchFamily="2" charset="-78"/>
              <a:cs typeface="Anjoman ExtraBold" panose="000009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97188E-1475-4590-8BB7-D7D01C0985CB}"/>
              </a:ext>
            </a:extLst>
          </p:cNvPr>
          <p:cNvSpPr txBox="1">
            <a:spLocks/>
          </p:cNvSpPr>
          <p:nvPr/>
        </p:nvSpPr>
        <p:spPr>
          <a:xfrm>
            <a:off x="433333" y="1765739"/>
            <a:ext cx="11200479" cy="46560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60000"/>
              </a:lnSpc>
              <a:buClr>
                <a:srgbClr val="00A9A5"/>
              </a:buClr>
            </a:pPr>
            <a:r>
              <a:rPr lang="fa-IR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طبق معمول ویژوال پارادایم و فیگما</a:t>
            </a:r>
          </a:p>
          <a:p>
            <a:pPr algn="r" rtl="1">
              <a:lnSpc>
                <a:spcPct val="160000"/>
              </a:lnSpc>
              <a:buClr>
                <a:srgbClr val="00A9A5"/>
              </a:buClr>
            </a:pPr>
            <a:endParaRPr lang="fa-IR" dirty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  <a:p>
            <a:pPr algn="r" rtl="1">
              <a:lnSpc>
                <a:spcPct val="160000"/>
              </a:lnSpc>
              <a:buClr>
                <a:srgbClr val="00A9A5"/>
              </a:buClr>
            </a:pPr>
            <a:r>
              <a:rPr lang="fa-IR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استفاده از</a:t>
            </a:r>
            <a:r>
              <a:rPr lang="fa-IR" dirty="0">
                <a:latin typeface="Anjoman ExtraLight" panose="00000300000000000000" pitchFamily="2" charset="-78"/>
                <a:cs typeface="Anjoman ExtraLight" panose="00000300000000000000" pitchFamily="2" charset="-78"/>
              </a:rPr>
              <a:t> </a:t>
            </a:r>
            <a:r>
              <a:rPr lang="fa-IR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نمودارهای  </a:t>
            </a:r>
            <a:r>
              <a:rPr lang="en-US" dirty="0" err="1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wireflow</a:t>
            </a:r>
            <a:endParaRPr lang="en-US" dirty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  <a:p>
            <a:pPr lvl="1" algn="r" rtl="1">
              <a:lnSpc>
                <a:spcPct val="160000"/>
              </a:lnSpc>
              <a:buClr>
                <a:srgbClr val="00A9A5"/>
              </a:buClr>
            </a:pPr>
            <a:r>
              <a:rPr lang="fa-IR" sz="20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اگر فرآیند خیلی بزرگ است برای هر چند استپ یک نمودار </a:t>
            </a:r>
            <a:r>
              <a:rPr lang="en-US" sz="2000" dirty="0" err="1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wireflow</a:t>
            </a:r>
            <a:r>
              <a:rPr lang="fa-IR" sz="20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 بکشید</a:t>
            </a:r>
          </a:p>
          <a:p>
            <a:pPr lvl="1" algn="r" rtl="1">
              <a:lnSpc>
                <a:spcPct val="160000"/>
              </a:lnSpc>
              <a:buClr>
                <a:srgbClr val="00A9A5"/>
              </a:buClr>
            </a:pPr>
            <a:r>
              <a:rPr lang="fa-IR" sz="20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طراحی میکرواینتراکشن</a:t>
            </a:r>
          </a:p>
          <a:p>
            <a:r>
              <a:rPr lang="en-US" sz="2000" dirty="0">
                <a:latin typeface="Anjoman ExtraLight" panose="00000300000000000000" pitchFamily="2" charset="-78"/>
                <a:cs typeface="Anjoman ExtraLight" panose="00000300000000000000" pitchFamily="2" charset="-78"/>
              </a:rPr>
              <a:t>\\192.168.0.11\Depna_Learning\Developer_academy\</a:t>
            </a:r>
            <a:r>
              <a:rPr lang="fa-IR" sz="2000" dirty="0">
                <a:latin typeface="Anjoman ExtraLight" panose="00000300000000000000" pitchFamily="2" charset="-78"/>
                <a:cs typeface="Anjoman ExtraLight" panose="00000300000000000000" pitchFamily="2" charset="-78"/>
              </a:rPr>
              <a:t>مهر 1400\</a:t>
            </a:r>
            <a:r>
              <a:rPr lang="en-US" sz="2000" dirty="0">
                <a:latin typeface="Anjoman ExtraLight" panose="00000300000000000000" pitchFamily="2" charset="-78"/>
                <a:cs typeface="Anjoman ExtraLight" panose="00000300000000000000" pitchFamily="2" charset="-78"/>
              </a:rPr>
              <a:t>Contents\micro </a:t>
            </a:r>
            <a:r>
              <a:rPr lang="en-US" sz="20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interaction</a:t>
            </a:r>
            <a:endParaRPr lang="fa-IR" sz="2000" dirty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  <a:p>
            <a:r>
              <a:rPr lang="en-US" sz="2000" dirty="0">
                <a:latin typeface="Anjoman ExtraLight" panose="00000300000000000000" pitchFamily="2" charset="-78"/>
                <a:cs typeface="Anjoman ExtraLight" panose="00000300000000000000" pitchFamily="2" charset="-78"/>
              </a:rPr>
              <a:t>\\192.168.0.11\Depna_Learning\UX - User Experience\Business Process </a:t>
            </a:r>
            <a:r>
              <a:rPr lang="en-US" sz="2000" dirty="0" err="1">
                <a:latin typeface="Anjoman ExtraLight" panose="00000300000000000000" pitchFamily="2" charset="-78"/>
                <a:cs typeface="Anjoman ExtraLight" panose="00000300000000000000" pitchFamily="2" charset="-78"/>
              </a:rPr>
              <a:t>Ux</a:t>
            </a:r>
            <a:r>
              <a:rPr lang="en-US" sz="2000" dirty="0">
                <a:latin typeface="Anjoman ExtraLight" panose="00000300000000000000" pitchFamily="2" charset="-78"/>
                <a:cs typeface="Anjoman ExtraLight" panose="00000300000000000000" pitchFamily="2" charset="-78"/>
              </a:rPr>
              <a:t> Flowchart\</a:t>
            </a:r>
          </a:p>
          <a:p>
            <a:pPr lvl="1" algn="r" rtl="1">
              <a:lnSpc>
                <a:spcPct val="160000"/>
              </a:lnSpc>
              <a:buClr>
                <a:srgbClr val="00A9A5"/>
              </a:buClr>
            </a:pPr>
            <a:endParaRPr lang="ar-SA" sz="2000" dirty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7602900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58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74989" y="745588"/>
            <a:ext cx="6886131" cy="5857539"/>
            <a:chOff x="1124963" y="1650892"/>
            <a:chExt cx="4572000" cy="4658466"/>
          </a:xfrm>
        </p:grpSpPr>
        <p:grpSp>
          <p:nvGrpSpPr>
            <p:cNvPr id="4" name="Group 3"/>
            <p:cNvGrpSpPr/>
            <p:nvPr/>
          </p:nvGrpSpPr>
          <p:grpSpPr>
            <a:xfrm>
              <a:off x="1124963" y="2965380"/>
              <a:ext cx="4572000" cy="3343978"/>
              <a:chOff x="838200" y="2391304"/>
              <a:chExt cx="8128000" cy="5944850"/>
            </a:xfrm>
          </p:grpSpPr>
          <p:graphicFrame>
            <p:nvGraphicFramePr>
              <p:cNvPr id="10" name="Diagram 9"/>
              <p:cNvGraphicFramePr/>
              <p:nvPr>
                <p:extLst/>
              </p:nvPr>
            </p:nvGraphicFramePr>
            <p:xfrm>
              <a:off x="838200" y="2391304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11" name="TextBox 10"/>
              <p:cNvSpPr txBox="1"/>
              <p:nvPr/>
            </p:nvSpPr>
            <p:spPr>
              <a:xfrm>
                <a:off x="5823296" y="2869602"/>
                <a:ext cx="1971675" cy="993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a-IR" sz="1400" dirty="0">
                    <a:latin typeface="Anjoman ExtraLight" panose="00000300000000000000" pitchFamily="2" charset="-78"/>
                    <a:cs typeface="Anjoman ExtraLight" panose="00000300000000000000" pitchFamily="2" charset="-78"/>
                  </a:rPr>
                  <a:t>مدل وضع موجود فرایند</a:t>
                </a:r>
              </a:p>
              <a:p>
                <a:pPr algn="ctr"/>
                <a:r>
                  <a:rPr lang="en-US" sz="1400" dirty="0">
                    <a:latin typeface="Anjoman ExtraLight" panose="00000300000000000000" pitchFamily="2" charset="-78"/>
                    <a:cs typeface="Anjoman ExtraLight" panose="00000300000000000000" pitchFamily="2" charset="-78"/>
                  </a:rPr>
                  <a:t>As-is Process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805612" y="5581649"/>
                <a:ext cx="1971675" cy="1242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a-IR" dirty="0">
                    <a:latin typeface="Anjoman ExtraLight" panose="00000300000000000000" pitchFamily="2" charset="-78"/>
                    <a:cs typeface="Anjoman ExtraLight" panose="00000300000000000000" pitchFamily="2" charset="-78"/>
                  </a:rPr>
                  <a:t>شناخت کامل نسبت به ضعفها و اثرات آن</a:t>
                </a:r>
                <a:endParaRPr lang="en-US" dirty="0">
                  <a:latin typeface="Anjoman ExtraLight" panose="00000300000000000000" pitchFamily="2" charset="-78"/>
                  <a:cs typeface="Anjoman ExtraLight" panose="00000300000000000000" pitchFamily="2" charset="-78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045235" y="7549374"/>
                <a:ext cx="1971675" cy="786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a-IR" sz="1600" dirty="0">
                    <a:latin typeface="Anjoman ExtraLight" panose="00000300000000000000" pitchFamily="2" charset="-78"/>
                    <a:cs typeface="Anjoman ExtraLight" panose="00000300000000000000" pitchFamily="2" charset="-78"/>
                  </a:rPr>
                  <a:t>مدل مطلوب فرایند</a:t>
                </a:r>
              </a:p>
              <a:p>
                <a:pPr algn="ctr"/>
                <a:r>
                  <a:rPr lang="en-US" sz="1600" dirty="0">
                    <a:latin typeface="Anjoman ExtraLight" panose="00000300000000000000" pitchFamily="2" charset="-78"/>
                    <a:cs typeface="Anjoman ExtraLight" panose="00000300000000000000" pitchFamily="2" charset="-78"/>
                  </a:rPr>
                  <a:t>To-be Process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421604" y="5941368"/>
                <a:ext cx="1971675" cy="621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a-IR" sz="1200" dirty="0">
                    <a:latin typeface="Anjoman ExtraLight" panose="00000300000000000000" pitchFamily="2" charset="-78"/>
                    <a:cs typeface="Anjoman ExtraLight" panose="00000300000000000000" pitchFamily="2" charset="-78"/>
                  </a:rPr>
                  <a:t>مدل اجرایی فرایند</a:t>
                </a:r>
              </a:p>
              <a:p>
                <a:pPr algn="ctr"/>
                <a:r>
                  <a:rPr lang="en-US" sz="1200" dirty="0">
                    <a:latin typeface="Anjoman ExtraLight" panose="00000300000000000000" pitchFamily="2" charset="-78"/>
                    <a:cs typeface="Anjoman ExtraLight" panose="00000300000000000000" pitchFamily="2" charset="-78"/>
                  </a:rPr>
                  <a:t>Executable Process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096425" y="3014535"/>
                <a:ext cx="1971675" cy="703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a-IR" sz="1400" dirty="0">
                    <a:latin typeface="Anjoman ExtraLight" panose="00000300000000000000" pitchFamily="2" charset="-78"/>
                    <a:cs typeface="Anjoman ExtraLight" panose="00000300000000000000" pitchFamily="2" charset="-78"/>
                  </a:rPr>
                  <a:t>شناخت نسبت کارایی و اثربخشی فرایند</a:t>
                </a:r>
                <a:endParaRPr lang="en-US" sz="1400" dirty="0">
                  <a:latin typeface="Anjoman ExtraLight" panose="00000300000000000000" pitchFamily="2" charset="-78"/>
                  <a:cs typeface="Anjoman ExtraLight" panose="00000300000000000000" pitchFamily="2" charset="-78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2721781" y="1650892"/>
              <a:ext cx="1414438" cy="919757"/>
              <a:chOff x="2944687" y="812987"/>
              <a:chExt cx="919757" cy="91975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944687" y="812987"/>
                <a:ext cx="919757" cy="919757"/>
              </a:xfrm>
              <a:prstGeom prst="ellipse">
                <a:avLst/>
              </a:prstGeom>
              <a:ln>
                <a:prstDash val="solid"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Oval 4"/>
              <p:cNvSpPr txBox="1"/>
              <p:nvPr/>
            </p:nvSpPr>
            <p:spPr>
              <a:xfrm>
                <a:off x="3079382" y="947682"/>
                <a:ext cx="650367" cy="650367"/>
              </a:xfrm>
              <a:prstGeom prst="rect">
                <a:avLst/>
              </a:prstGeom>
              <a:ln>
                <a:prstDash val="soli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a-IR" b="1" kern="1200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njoman ExtraLight" panose="00000300000000000000" pitchFamily="2" charset="-78"/>
                    <a:cs typeface="Anjoman ExtraLight" panose="00000300000000000000" pitchFamily="2" charset="-78"/>
                  </a:rPr>
                  <a:t>شناسایی فرایند</a:t>
                </a:r>
                <a:endParaRPr lang="en-US" b="1" kern="12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joman ExtraLight" panose="00000300000000000000" pitchFamily="2" charset="-78"/>
                  <a:cs typeface="Anjoman ExtraLight" panose="00000300000000000000" pitchFamily="2" charset="-78"/>
                </a:endParaRPr>
              </a:p>
            </p:txBody>
          </p:sp>
        </p:grpSp>
        <p:sp>
          <p:nvSpPr>
            <p:cNvPr id="6" name="Down Arrow 5"/>
            <p:cNvSpPr/>
            <p:nvPr/>
          </p:nvSpPr>
          <p:spPr>
            <a:xfrm>
              <a:off x="3299743" y="2704490"/>
              <a:ext cx="239869" cy="1861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njoman ExtraLight" panose="00000300000000000000" pitchFamily="2" charset="-78"/>
                <a:cs typeface="Anjoman ExtraLight" panose="00000300000000000000" pitchFamily="2" charset="-78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61899" y="1766921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b="1" dirty="0" smtClean="0">
                  <a:latin typeface="Anjoman Medium" panose="00000600000000000000" pitchFamily="2" charset="-78"/>
                  <a:cs typeface="Anjoman Medium" panose="00000600000000000000" pitchFamily="2" charset="-78"/>
                </a:rPr>
                <a:t>معماری </a:t>
              </a:r>
              <a:r>
                <a:rPr lang="fa-IR" b="1" dirty="0">
                  <a:latin typeface="Anjoman Medium" panose="00000600000000000000" pitchFamily="2" charset="-78"/>
                  <a:cs typeface="Anjoman Medium" panose="00000600000000000000" pitchFamily="2" charset="-78"/>
                </a:rPr>
                <a:t>فرایند</a:t>
              </a:r>
            </a:p>
            <a:p>
              <a:pPr algn="r" rtl="1"/>
              <a:r>
                <a:rPr lang="fa-IR" b="1" dirty="0">
                  <a:latin typeface="Anjoman Medium" panose="00000600000000000000" pitchFamily="2" charset="-78"/>
                  <a:cs typeface="Anjoman Medium" panose="00000600000000000000" pitchFamily="2" charset="-78"/>
                </a:rPr>
                <a:t>سبد فرایند</a:t>
              </a:r>
              <a:endParaRPr lang="en-US" b="1" dirty="0">
                <a:latin typeface="Anjoman Medium" panose="00000600000000000000" pitchFamily="2" charset="-78"/>
                <a:cs typeface="Anjoman Medium" panose="00000600000000000000" pitchFamily="2" charset="-78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9C2D3666-DB94-4D31-AAFE-9B57DF347032}"/>
              </a:ext>
            </a:extLst>
          </p:cNvPr>
          <p:cNvSpPr txBox="1">
            <a:spLocks/>
          </p:cNvSpPr>
          <p:nvPr/>
        </p:nvSpPr>
        <p:spPr>
          <a:xfrm>
            <a:off x="9149237" y="1934553"/>
            <a:ext cx="2597807" cy="8338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چرخه </a:t>
            </a:r>
            <a:r>
              <a:rPr lang="en-US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BPM</a:t>
            </a:r>
            <a:endParaRPr lang="fa-IR" sz="3500" dirty="0">
              <a:solidFill>
                <a:srgbClr val="00A9A5"/>
              </a:solidFill>
              <a:latin typeface="Anjoman ExtraBold" panose="00000900000000000000" pitchFamily="2" charset="-78"/>
              <a:cs typeface="Anjoman ExtraBold" panose="000009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671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70" y="1295400"/>
            <a:ext cx="9069618" cy="527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898908"/>
            <a:ext cx="7426325" cy="53168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C2D3666-DB94-4D31-AAFE-9B57DF347032}"/>
              </a:ext>
            </a:extLst>
          </p:cNvPr>
          <p:cNvSpPr txBox="1">
            <a:spLocks/>
          </p:cNvSpPr>
          <p:nvPr/>
        </p:nvSpPr>
        <p:spPr>
          <a:xfrm>
            <a:off x="837281" y="898908"/>
            <a:ext cx="8569289" cy="522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en-US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UI/UX</a:t>
            </a:r>
            <a:endParaRPr lang="fa-IR" sz="3500" dirty="0">
              <a:solidFill>
                <a:srgbClr val="00A9A5"/>
              </a:solidFill>
              <a:latin typeface="Anjoman ExtraBold" panose="00000900000000000000" pitchFamily="2" charset="-78"/>
              <a:cs typeface="Anjoman ExtraBold" panose="000009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1920874"/>
            <a:ext cx="10165652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7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6" y="1153547"/>
            <a:ext cx="8244882" cy="5142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98673" y="1728439"/>
            <a:ext cx="3144644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latin typeface="Anjoman SemiBold" panose="00000700000000000000" pitchFamily="2" charset="-78"/>
                <a:cs typeface="Anjoman SemiBold" panose="00000700000000000000" pitchFamily="2" charset="-78"/>
              </a:rPr>
              <a:t>در طراحی 4 مرحله کلی داریم</a:t>
            </a:r>
          </a:p>
          <a:p>
            <a:pPr algn="r"/>
            <a:r>
              <a:rPr lang="fa-IR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1- کشف نیاز</a:t>
            </a:r>
          </a:p>
          <a:p>
            <a:pPr algn="r"/>
            <a:r>
              <a:rPr lang="fa-IR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2- ارائه ایده حل</a:t>
            </a:r>
          </a:p>
          <a:p>
            <a:pPr algn="r"/>
            <a:r>
              <a:rPr lang="fa-IR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3- توسعه</a:t>
            </a:r>
          </a:p>
          <a:p>
            <a:pPr algn="r"/>
            <a:r>
              <a:rPr lang="fa-IR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4- تحویل</a:t>
            </a:r>
            <a:endParaRPr lang="fa-IR" dirty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85736863"/>
              </p:ext>
            </p:extLst>
          </p:nvPr>
        </p:nvGraphicFramePr>
        <p:xfrm>
          <a:off x="929342" y="10423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4614832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2D3666-DB94-4D31-AAFE-9B57DF347032}"/>
              </a:ext>
            </a:extLst>
          </p:cNvPr>
          <p:cNvSpPr txBox="1">
            <a:spLocks/>
          </p:cNvSpPr>
          <p:nvPr/>
        </p:nvSpPr>
        <p:spPr>
          <a:xfrm>
            <a:off x="837281" y="898908"/>
            <a:ext cx="8569289" cy="522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en-US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DesignOps</a:t>
            </a:r>
            <a:endParaRPr lang="fa-IR" sz="3500" dirty="0">
              <a:solidFill>
                <a:srgbClr val="00A9A5"/>
              </a:solidFill>
              <a:latin typeface="Anjoman ExtraBold" panose="00000900000000000000" pitchFamily="2" charset="-78"/>
              <a:cs typeface="Anjoman ExtraBold" panose="000009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97188E-1475-4590-8BB7-D7D01C0985CB}"/>
              </a:ext>
            </a:extLst>
          </p:cNvPr>
          <p:cNvSpPr txBox="1">
            <a:spLocks/>
          </p:cNvSpPr>
          <p:nvPr/>
        </p:nvSpPr>
        <p:spPr>
          <a:xfrm>
            <a:off x="433333" y="1765739"/>
            <a:ext cx="11200479" cy="46560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lnSpc>
                <a:spcPct val="160000"/>
              </a:lnSpc>
              <a:buClr>
                <a:srgbClr val="00A9A5"/>
              </a:buClr>
              <a:buNone/>
            </a:pPr>
            <a:r>
              <a:rPr lang="fa-IR" sz="1800" dirty="0" smtClean="0">
                <a:latin typeface="Anjoman SemiBold" panose="00000700000000000000" pitchFamily="2" charset="-78"/>
                <a:cs typeface="Anjoman SemiBold" panose="00000700000000000000" pitchFamily="2" charset="-78"/>
              </a:rPr>
              <a:t>نکته بسیار مهم در طراحی، دموی طراحی صورت گرفته به افراد مختلف و تست کاربردپذیری است</a:t>
            </a:r>
          </a:p>
          <a:p>
            <a:pPr marL="0" indent="0" algn="ctr" rtl="1">
              <a:lnSpc>
                <a:spcPct val="160000"/>
              </a:lnSpc>
              <a:buClr>
                <a:srgbClr val="00A9A5"/>
              </a:buClr>
              <a:buNone/>
            </a:pPr>
            <a:endParaRPr lang="ar-SA" sz="1800" dirty="0">
              <a:latin typeface="Anjoman SemiBold" panose="00000700000000000000" pitchFamily="2" charset="-78"/>
              <a:cs typeface="Anjoman SemiBold" panose="000007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84" y="2405062"/>
            <a:ext cx="8715375" cy="2124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7300" y="4673600"/>
            <a:ext cx="961390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0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می‌توان تست کاربردپذیری را معادل دمو در نظر گرفت یا اینکه بعد از پیاده‌سازی، افراد مختلف سیستم را از نظر کارآیی و راحتی استفاده تست کنند</a:t>
            </a:r>
            <a:endParaRPr lang="fa-IR" sz="2000" dirty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945838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2" y="1625600"/>
            <a:ext cx="10137145" cy="44402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C2D3666-DB94-4D31-AAFE-9B57DF347032}"/>
              </a:ext>
            </a:extLst>
          </p:cNvPr>
          <p:cNvSpPr txBox="1">
            <a:spLocks/>
          </p:cNvSpPr>
          <p:nvPr/>
        </p:nvSpPr>
        <p:spPr>
          <a:xfrm>
            <a:off x="837281" y="898908"/>
            <a:ext cx="8569289" cy="522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en-US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DesignOps</a:t>
            </a:r>
            <a:endParaRPr lang="fa-IR" sz="3500" dirty="0">
              <a:solidFill>
                <a:srgbClr val="00A9A5"/>
              </a:solidFill>
              <a:latin typeface="Anjoman ExtraBold" panose="00000900000000000000" pitchFamily="2" charset="-78"/>
              <a:cs typeface="Anjoman ExtraBold" panose="000009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569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2D3666-DB94-4D31-AAFE-9B57DF347032}"/>
              </a:ext>
            </a:extLst>
          </p:cNvPr>
          <p:cNvSpPr txBox="1">
            <a:spLocks/>
          </p:cNvSpPr>
          <p:nvPr/>
        </p:nvSpPr>
        <p:spPr>
          <a:xfrm>
            <a:off x="837281" y="898908"/>
            <a:ext cx="8569289" cy="522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گروه‌های هدف برای دمو یا تست کاربردپذیری</a:t>
            </a:r>
            <a:endParaRPr lang="fa-IR" sz="3500" dirty="0">
              <a:solidFill>
                <a:srgbClr val="00A9A5"/>
              </a:solidFill>
              <a:latin typeface="Anjoman ExtraBold" panose="00000900000000000000" pitchFamily="2" charset="-78"/>
              <a:cs typeface="Anjoman ExtraBold" panose="000009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97188E-1475-4590-8BB7-D7D01C0985CB}"/>
              </a:ext>
            </a:extLst>
          </p:cNvPr>
          <p:cNvSpPr txBox="1">
            <a:spLocks/>
          </p:cNvSpPr>
          <p:nvPr/>
        </p:nvSpPr>
        <p:spPr>
          <a:xfrm>
            <a:off x="8521700" y="1765739"/>
            <a:ext cx="3112112" cy="46560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60000"/>
              </a:lnSpc>
              <a:buClr>
                <a:srgbClr val="00A9A5"/>
              </a:buClr>
            </a:pPr>
            <a:r>
              <a:rPr lang="fa-IR" sz="18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افراد غیرمرتبط</a:t>
            </a:r>
          </a:p>
          <a:p>
            <a:pPr algn="r" rtl="1">
              <a:lnSpc>
                <a:spcPct val="160000"/>
              </a:lnSpc>
              <a:buClr>
                <a:srgbClr val="00A9A5"/>
              </a:buClr>
            </a:pPr>
            <a:r>
              <a:rPr lang="fa-IR" sz="18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مدیران ارشد و معاونین ارشد</a:t>
            </a:r>
          </a:p>
          <a:p>
            <a:pPr algn="r" rtl="1">
              <a:lnSpc>
                <a:spcPct val="160000"/>
              </a:lnSpc>
              <a:buClr>
                <a:srgbClr val="00A9A5"/>
              </a:buClr>
            </a:pPr>
            <a:r>
              <a:rPr lang="fa-IR" sz="18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مدیران محصول و مدیران تیم توسعه</a:t>
            </a:r>
          </a:p>
          <a:p>
            <a:pPr algn="r" rtl="1">
              <a:lnSpc>
                <a:spcPct val="160000"/>
              </a:lnSpc>
              <a:buClr>
                <a:srgbClr val="00A9A5"/>
              </a:buClr>
            </a:pPr>
            <a:r>
              <a:rPr lang="fa-IR" sz="18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ذینفع نهایی </a:t>
            </a:r>
          </a:p>
          <a:p>
            <a:pPr algn="r" rtl="1">
              <a:lnSpc>
                <a:spcPct val="160000"/>
              </a:lnSpc>
              <a:buClr>
                <a:srgbClr val="00A9A5"/>
              </a:buClr>
            </a:pPr>
            <a:endParaRPr lang="ar-SA" sz="1800" dirty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7" y="1565275"/>
            <a:ext cx="8239125" cy="3371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" y="5080000"/>
            <a:ext cx="1061781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en-US" sz="24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Design Thinking Sessions</a:t>
            </a:r>
            <a:r>
              <a:rPr lang="fa-IR" sz="24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: جلسات تفکر طراحی– گردآمدن ذینفعان مختلف و بررسی جنبه‌های </a:t>
            </a:r>
            <a:r>
              <a:rPr lang="en-US" sz="24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UX/UI</a:t>
            </a:r>
            <a:endParaRPr lang="fa-IR" sz="2400" dirty="0" smtClean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  <a:p>
            <a:pPr algn="ctr" rtl="1"/>
            <a:r>
              <a:rPr lang="fa-IR" sz="24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استفاده از مهارت‌های نرم، برای همراه کردن ذینفعان مختلف</a:t>
            </a:r>
            <a:endParaRPr lang="fa-IR" sz="2400" dirty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9643503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2D3666-DB94-4D31-AAFE-9B57DF347032}"/>
              </a:ext>
            </a:extLst>
          </p:cNvPr>
          <p:cNvSpPr txBox="1">
            <a:spLocks/>
          </p:cNvSpPr>
          <p:nvPr/>
        </p:nvSpPr>
        <p:spPr>
          <a:xfrm>
            <a:off x="837281" y="898908"/>
            <a:ext cx="8569289" cy="5222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3500" dirty="0" smtClean="0">
                <a:solidFill>
                  <a:srgbClr val="00A9A5"/>
                </a:solidFill>
                <a:latin typeface="Anjoman ExtraBold" panose="00000900000000000000" pitchFamily="2" charset="-78"/>
                <a:cs typeface="Anjoman ExtraBold" panose="00000900000000000000" pitchFamily="2" charset="-78"/>
              </a:rPr>
              <a:t>پرسیدن سوالات مهم و همه چیز را یادداشت کنید</a:t>
            </a:r>
            <a:endParaRPr lang="fa-IR" sz="3500" dirty="0">
              <a:solidFill>
                <a:srgbClr val="00A9A5"/>
              </a:solidFill>
              <a:latin typeface="Anjoman ExtraBold" panose="00000900000000000000" pitchFamily="2" charset="-78"/>
              <a:cs typeface="Anjoman ExtraBold" panose="000009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49" y="1657350"/>
            <a:ext cx="9656763" cy="4133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600" y="4025900"/>
            <a:ext cx="609600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8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نکته: بگذارید دیگران صحبت کنند</a:t>
            </a:r>
          </a:p>
          <a:p>
            <a:pPr algn="ctr"/>
            <a:r>
              <a:rPr lang="fa-IR" sz="28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دموی کوتاه و بیشتر دیگران نظرشان را ابراز کنند</a:t>
            </a:r>
            <a:endParaRPr lang="en-US" sz="2800" dirty="0" smtClean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  <a:p>
            <a:pPr algn="ctr"/>
            <a:r>
              <a:rPr lang="fa-IR" sz="2800" dirty="0" smtClean="0">
                <a:latin typeface="Anjoman ExtraLight" panose="00000300000000000000" pitchFamily="2" charset="-78"/>
                <a:cs typeface="Anjoman ExtraLight" panose="00000300000000000000" pitchFamily="2" charset="-78"/>
              </a:rPr>
              <a:t>جلسات 45 دقیقه ای و مدیریت شده</a:t>
            </a:r>
            <a:endParaRPr lang="fa-IR" sz="2800" dirty="0">
              <a:latin typeface="Anjoman ExtraLight" panose="00000300000000000000" pitchFamily="2" charset="-78"/>
              <a:cs typeface="Anjoman ExtraLight" panose="000003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748702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415</Words>
  <Application>Microsoft Office PowerPoint</Application>
  <PresentationFormat>Widescreen</PresentationFormat>
  <Paragraphs>72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IRANSans</vt:lpstr>
      <vt:lpstr>Anjoman ExtraLight</vt:lpstr>
      <vt:lpstr>Anjoman SemiBold</vt:lpstr>
      <vt:lpstr>Anjoman ExtraBold</vt:lpstr>
      <vt:lpstr>Calibri</vt:lpstr>
      <vt:lpstr>Anjoman Medium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آشنایی مختصری با</dc:title>
  <dc:creator>user</dc:creator>
  <cp:lastModifiedBy>Ali Kiani</cp:lastModifiedBy>
  <cp:revision>106</cp:revision>
  <dcterms:created xsi:type="dcterms:W3CDTF">2019-11-18T10:11:06Z</dcterms:created>
  <dcterms:modified xsi:type="dcterms:W3CDTF">2022-02-03T10:33:08Z</dcterms:modified>
</cp:coreProperties>
</file>